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3"/>
  </p:notesMasterIdLst>
  <p:handoutMasterIdLst>
    <p:handoutMasterId r:id="rId14"/>
  </p:handoutMasterIdLst>
  <p:sldIdLst>
    <p:sldId id="395" r:id="rId2"/>
    <p:sldId id="378" r:id="rId3"/>
    <p:sldId id="379" r:id="rId4"/>
    <p:sldId id="386" r:id="rId5"/>
    <p:sldId id="390" r:id="rId6"/>
    <p:sldId id="391" r:id="rId7"/>
    <p:sldId id="392" r:id="rId8"/>
    <p:sldId id="393" r:id="rId9"/>
    <p:sldId id="394" r:id="rId10"/>
    <p:sldId id="388" r:id="rId11"/>
    <p:sldId id="389" r:id="rId1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6565"/>
    <a:srgbClr val="D2FFD2"/>
    <a:srgbClr val="D2D2FF"/>
    <a:srgbClr val="FFD2D2"/>
    <a:srgbClr val="C8FFC8"/>
    <a:srgbClr val="C8C8FF"/>
    <a:srgbClr val="BEFFBE"/>
    <a:srgbClr val="FF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5" autoAdjust="0"/>
    <p:restoredTop sz="94511" autoAdjust="0"/>
  </p:normalViewPr>
  <p:slideViewPr>
    <p:cSldViewPr>
      <p:cViewPr varScale="1">
        <p:scale>
          <a:sx n="90" d="100"/>
          <a:sy n="90" d="100"/>
        </p:scale>
        <p:origin x="389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096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3072" y="-5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81989-97F3-41EF-9CB7-486E35C0F2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6905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6771E-E096-47C5-B85A-3E99C9751BE2}" type="datetimeFigureOut">
              <a:rPr kumimoji="1" lang="ja-JP" altLang="en-US" smtClean="0"/>
              <a:t>2015/2/6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FA6FE-8D92-43DE-95EB-B1A7B36DB0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2065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 b="1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68 w 2123"/>
                <a:gd name="T1" fmla="*/ 834 h 1696"/>
                <a:gd name="T2" fmla="*/ 532 w 2123"/>
                <a:gd name="T3" fmla="*/ 547 h 1696"/>
                <a:gd name="T4" fmla="*/ 658 w 2123"/>
                <a:gd name="T5" fmla="*/ 317 h 1696"/>
                <a:gd name="T6" fmla="*/ 907 w 2123"/>
                <a:gd name="T7" fmla="*/ 470 h 1696"/>
                <a:gd name="T8" fmla="*/ 1190 w 2123"/>
                <a:gd name="T9" fmla="*/ 695 h 1696"/>
                <a:gd name="T10" fmla="*/ 1451 w 2123"/>
                <a:gd name="T11" fmla="*/ 887 h 1696"/>
                <a:gd name="T12" fmla="*/ 1764 w 2123"/>
                <a:gd name="T13" fmla="*/ 1088 h 1696"/>
                <a:gd name="T14" fmla="*/ 1843 w 2123"/>
                <a:gd name="T15" fmla="*/ 1130 h 1696"/>
                <a:gd name="T16" fmla="*/ 1799 w 2123"/>
                <a:gd name="T17" fmla="*/ 1084 h 1696"/>
                <a:gd name="T18" fmla="*/ 1383 w 2123"/>
                <a:gd name="T19" fmla="*/ 801 h 1696"/>
                <a:gd name="T20" fmla="*/ 1064 w 2123"/>
                <a:gd name="T21" fmla="*/ 547 h 1696"/>
                <a:gd name="T22" fmla="*/ 707 w 2123"/>
                <a:gd name="T23" fmla="*/ 263 h 1696"/>
                <a:gd name="T24" fmla="*/ 979 w 2123"/>
                <a:gd name="T25" fmla="*/ 249 h 1696"/>
                <a:gd name="T26" fmla="*/ 1258 w 2123"/>
                <a:gd name="T27" fmla="*/ 254 h 1696"/>
                <a:gd name="T28" fmla="*/ 1582 w 2123"/>
                <a:gd name="T29" fmla="*/ 215 h 1696"/>
                <a:gd name="T30" fmla="*/ 2079 w 2123"/>
                <a:gd name="T31" fmla="*/ 157 h 1696"/>
                <a:gd name="T32" fmla="*/ 2031 w 2123"/>
                <a:gd name="T33" fmla="*/ 139 h 1696"/>
                <a:gd name="T34" fmla="*/ 1511 w 2123"/>
                <a:gd name="T35" fmla="*/ 206 h 1696"/>
                <a:gd name="T36" fmla="*/ 1184 w 2123"/>
                <a:gd name="T37" fmla="*/ 220 h 1696"/>
                <a:gd name="T38" fmla="*/ 743 w 2123"/>
                <a:gd name="T39" fmla="*/ 206 h 1696"/>
                <a:gd name="T40" fmla="*/ 803 w 2123"/>
                <a:gd name="T41" fmla="*/ 182 h 1696"/>
                <a:gd name="T42" fmla="*/ 1118 w 2123"/>
                <a:gd name="T43" fmla="*/ 0 h 1696"/>
                <a:gd name="T44" fmla="*/ 1064 w 2123"/>
                <a:gd name="T45" fmla="*/ 24 h 1696"/>
                <a:gd name="T46" fmla="*/ 990 w 2123"/>
                <a:gd name="T47" fmla="*/ 67 h 1696"/>
                <a:gd name="T48" fmla="*/ 839 w 2123"/>
                <a:gd name="T49" fmla="*/ 153 h 1696"/>
                <a:gd name="T50" fmla="*/ 658 w 2123"/>
                <a:gd name="T51" fmla="*/ 225 h 1696"/>
                <a:gd name="T52" fmla="*/ 622 w 2123"/>
                <a:gd name="T53" fmla="*/ 288 h 1696"/>
                <a:gd name="T54" fmla="*/ 297 w 2123"/>
                <a:gd name="T55" fmla="*/ 470 h 1696"/>
                <a:gd name="T56" fmla="*/ 0 w 2123"/>
                <a:gd name="T57" fmla="*/ 581 h 1696"/>
                <a:gd name="T58" fmla="*/ 0 w 2123"/>
                <a:gd name="T59" fmla="*/ 585 h 1696"/>
                <a:gd name="T60" fmla="*/ 0 w 2123"/>
                <a:gd name="T61" fmla="*/ 614 h 1696"/>
                <a:gd name="T62" fmla="*/ 291 w 2123"/>
                <a:gd name="T63" fmla="*/ 508 h 1696"/>
                <a:gd name="T64" fmla="*/ 580 w 2123"/>
                <a:gd name="T65" fmla="*/ 345 h 1696"/>
                <a:gd name="T66" fmla="*/ 496 w 2123"/>
                <a:gd name="T67" fmla="*/ 537 h 1696"/>
                <a:gd name="T68" fmla="*/ 514 w 2123"/>
                <a:gd name="T69" fmla="*/ 796 h 1696"/>
                <a:gd name="T70" fmla="*/ 452 w 2123"/>
                <a:gd name="T71" fmla="*/ 934 h 1696"/>
                <a:gd name="T72" fmla="*/ 321 w 2123"/>
                <a:gd name="T73" fmla="*/ 1184 h 1696"/>
                <a:gd name="T74" fmla="*/ 315 w 2123"/>
                <a:gd name="T75" fmla="*/ 1357 h 1696"/>
                <a:gd name="T76" fmla="*/ 321 w 2123"/>
                <a:gd name="T77" fmla="*/ 1357 h 1696"/>
                <a:gd name="T78" fmla="*/ 339 w 2123"/>
                <a:gd name="T79" fmla="*/ 1242 h 1696"/>
                <a:gd name="T80" fmla="*/ 568 w 2123"/>
                <a:gd name="T81" fmla="*/ 834 h 1696"/>
                <a:gd name="T82" fmla="*/ 568 w 2123"/>
                <a:gd name="T83" fmla="*/ 834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7 w 969"/>
                <a:gd name="T1" fmla="*/ 1198 h 1192"/>
                <a:gd name="T2" fmla="*/ 498 w 969"/>
                <a:gd name="T3" fmla="*/ 1204 h 1192"/>
                <a:gd name="T4" fmla="*/ 588 w 969"/>
                <a:gd name="T5" fmla="*/ 1162 h 1192"/>
                <a:gd name="T6" fmla="*/ 825 w 969"/>
                <a:gd name="T7" fmla="*/ 1097 h 1192"/>
                <a:gd name="T8" fmla="*/ 949 w 969"/>
                <a:gd name="T9" fmla="*/ 1067 h 1192"/>
                <a:gd name="T10" fmla="*/ 771 w 969"/>
                <a:gd name="T11" fmla="*/ 998 h 1192"/>
                <a:gd name="T12" fmla="*/ 564 w 969"/>
                <a:gd name="T13" fmla="*/ 961 h 1192"/>
                <a:gd name="T14" fmla="*/ 201 w 969"/>
                <a:gd name="T15" fmla="*/ 979 h 1192"/>
                <a:gd name="T16" fmla="*/ 303 w 969"/>
                <a:gd name="T17" fmla="*/ 901 h 1192"/>
                <a:gd name="T18" fmla="*/ 504 w 969"/>
                <a:gd name="T19" fmla="*/ 811 h 1192"/>
                <a:gd name="T20" fmla="*/ 706 w 969"/>
                <a:gd name="T21" fmla="*/ 679 h 1192"/>
                <a:gd name="T22" fmla="*/ 712 w 969"/>
                <a:gd name="T23" fmla="*/ 679 h 1192"/>
                <a:gd name="T24" fmla="*/ 724 w 969"/>
                <a:gd name="T25" fmla="*/ 673 h 1192"/>
                <a:gd name="T26" fmla="*/ 765 w 969"/>
                <a:gd name="T27" fmla="*/ 655 h 1192"/>
                <a:gd name="T28" fmla="*/ 789 w 969"/>
                <a:gd name="T29" fmla="*/ 649 h 1192"/>
                <a:gd name="T30" fmla="*/ 801 w 969"/>
                <a:gd name="T31" fmla="*/ 637 h 1192"/>
                <a:gd name="T32" fmla="*/ 807 w 969"/>
                <a:gd name="T33" fmla="*/ 625 h 1192"/>
                <a:gd name="T34" fmla="*/ 801 w 969"/>
                <a:gd name="T35" fmla="*/ 619 h 1192"/>
                <a:gd name="T36" fmla="*/ 795 w 969"/>
                <a:gd name="T37" fmla="*/ 607 h 1192"/>
                <a:gd name="T38" fmla="*/ 795 w 969"/>
                <a:gd name="T39" fmla="*/ 579 h 1192"/>
                <a:gd name="T40" fmla="*/ 807 w 969"/>
                <a:gd name="T41" fmla="*/ 549 h 1192"/>
                <a:gd name="T42" fmla="*/ 819 w 969"/>
                <a:gd name="T43" fmla="*/ 519 h 1192"/>
                <a:gd name="T44" fmla="*/ 837 w 969"/>
                <a:gd name="T45" fmla="*/ 489 h 1192"/>
                <a:gd name="T46" fmla="*/ 849 w 969"/>
                <a:gd name="T47" fmla="*/ 459 h 1192"/>
                <a:gd name="T48" fmla="*/ 857 w 969"/>
                <a:gd name="T49" fmla="*/ 441 h 1192"/>
                <a:gd name="T50" fmla="*/ 865 w 969"/>
                <a:gd name="T51" fmla="*/ 435 h 1192"/>
                <a:gd name="T52" fmla="*/ 865 w 969"/>
                <a:gd name="T53" fmla="*/ 351 h 1192"/>
                <a:gd name="T54" fmla="*/ 865 w 969"/>
                <a:gd name="T55" fmla="*/ 345 h 1192"/>
                <a:gd name="T56" fmla="*/ 871 w 969"/>
                <a:gd name="T57" fmla="*/ 339 h 1192"/>
                <a:gd name="T58" fmla="*/ 889 w 969"/>
                <a:gd name="T59" fmla="*/ 309 h 1192"/>
                <a:gd name="T60" fmla="*/ 901 w 969"/>
                <a:gd name="T61" fmla="*/ 273 h 1192"/>
                <a:gd name="T62" fmla="*/ 913 w 969"/>
                <a:gd name="T63" fmla="*/ 243 h 1192"/>
                <a:gd name="T64" fmla="*/ 919 w 969"/>
                <a:gd name="T65" fmla="*/ 231 h 1192"/>
                <a:gd name="T66" fmla="*/ 925 w 969"/>
                <a:gd name="T67" fmla="*/ 219 h 1192"/>
                <a:gd name="T68" fmla="*/ 943 w 969"/>
                <a:gd name="T69" fmla="*/ 173 h 1192"/>
                <a:gd name="T70" fmla="*/ 961 w 969"/>
                <a:gd name="T71" fmla="*/ 137 h 1192"/>
                <a:gd name="T72" fmla="*/ 967 w 969"/>
                <a:gd name="T73" fmla="*/ 125 h 1192"/>
                <a:gd name="T74" fmla="*/ 967 w 969"/>
                <a:gd name="T75" fmla="*/ 119 h 1192"/>
                <a:gd name="T76" fmla="*/ 985 w 969"/>
                <a:gd name="T77" fmla="*/ 0 h 1192"/>
                <a:gd name="T78" fmla="*/ 961 w 969"/>
                <a:gd name="T79" fmla="*/ 47 h 1192"/>
                <a:gd name="T80" fmla="*/ 795 w 969"/>
                <a:gd name="T81" fmla="*/ 113 h 1192"/>
                <a:gd name="T82" fmla="*/ 718 w 969"/>
                <a:gd name="T83" fmla="*/ 161 h 1192"/>
                <a:gd name="T84" fmla="*/ 468 w 969"/>
                <a:gd name="T85" fmla="*/ 237 h 1192"/>
                <a:gd name="T86" fmla="*/ 285 w 969"/>
                <a:gd name="T87" fmla="*/ 291 h 1192"/>
                <a:gd name="T88" fmla="*/ 177 w 969"/>
                <a:gd name="T89" fmla="*/ 297 h 1192"/>
                <a:gd name="T90" fmla="*/ 12 w 969"/>
                <a:gd name="T91" fmla="*/ 489 h 1192"/>
                <a:gd name="T92" fmla="*/ 0 w 969"/>
                <a:gd name="T93" fmla="*/ 513 h 1192"/>
                <a:gd name="T94" fmla="*/ 0 w 969"/>
                <a:gd name="T95" fmla="*/ 1198 h 1192"/>
                <a:gd name="T96" fmla="*/ 96 w 969"/>
                <a:gd name="T97" fmla="*/ 1192 h 1192"/>
                <a:gd name="T98" fmla="*/ 327 w 969"/>
                <a:gd name="T99" fmla="*/ 1198 h 1192"/>
                <a:gd name="T100" fmla="*/ 327 w 969"/>
                <a:gd name="T101" fmla="*/ 1198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50 w 2176"/>
                <a:gd name="T1" fmla="*/ 775 h 1505"/>
                <a:gd name="T2" fmla="*/ 1210 w 2176"/>
                <a:gd name="T3" fmla="*/ 1243 h 1505"/>
                <a:gd name="T4" fmla="*/ 972 w 2176"/>
                <a:gd name="T5" fmla="*/ 1201 h 1505"/>
                <a:gd name="T6" fmla="*/ 735 w 2176"/>
                <a:gd name="T7" fmla="*/ 1135 h 1505"/>
                <a:gd name="T8" fmla="*/ 450 w 2176"/>
                <a:gd name="T9" fmla="*/ 1117 h 1505"/>
                <a:gd name="T10" fmla="*/ 0 w 2176"/>
                <a:gd name="T11" fmla="*/ 1087 h 1505"/>
                <a:gd name="T12" fmla="*/ 30 w 2176"/>
                <a:gd name="T13" fmla="*/ 1123 h 1505"/>
                <a:gd name="T14" fmla="*/ 504 w 2176"/>
                <a:gd name="T15" fmla="*/ 1141 h 1505"/>
                <a:gd name="T16" fmla="*/ 789 w 2176"/>
                <a:gd name="T17" fmla="*/ 1195 h 1505"/>
                <a:gd name="T18" fmla="*/ 1150 w 2176"/>
                <a:gd name="T19" fmla="*/ 1313 h 1505"/>
                <a:gd name="T20" fmla="*/ 1086 w 2176"/>
                <a:gd name="T21" fmla="*/ 1331 h 1505"/>
                <a:gd name="T22" fmla="*/ 723 w 2176"/>
                <a:gd name="T23" fmla="*/ 1517 h 1505"/>
                <a:gd name="T24" fmla="*/ 777 w 2176"/>
                <a:gd name="T25" fmla="*/ 1493 h 1505"/>
                <a:gd name="T26" fmla="*/ 877 w 2176"/>
                <a:gd name="T27" fmla="*/ 1451 h 1505"/>
                <a:gd name="T28" fmla="*/ 1038 w 2176"/>
                <a:gd name="T29" fmla="*/ 1367 h 1505"/>
                <a:gd name="T30" fmla="*/ 1234 w 2176"/>
                <a:gd name="T31" fmla="*/ 1307 h 1505"/>
                <a:gd name="T32" fmla="*/ 1287 w 2176"/>
                <a:gd name="T33" fmla="*/ 1231 h 1505"/>
                <a:gd name="T34" fmla="*/ 1660 w 2176"/>
                <a:gd name="T35" fmla="*/ 1051 h 1505"/>
                <a:gd name="T36" fmla="*/ 1963 w 2176"/>
                <a:gd name="T37" fmla="*/ 961 h 1505"/>
                <a:gd name="T38" fmla="*/ 2212 w 2176"/>
                <a:gd name="T39" fmla="*/ 829 h 1505"/>
                <a:gd name="T40" fmla="*/ 1993 w 2176"/>
                <a:gd name="T41" fmla="*/ 919 h 1505"/>
                <a:gd name="T42" fmla="*/ 1684 w 2176"/>
                <a:gd name="T43" fmla="*/ 997 h 1505"/>
                <a:gd name="T44" fmla="*/ 1363 w 2176"/>
                <a:gd name="T45" fmla="*/ 1159 h 1505"/>
                <a:gd name="T46" fmla="*/ 1525 w 2176"/>
                <a:gd name="T47" fmla="*/ 913 h 1505"/>
                <a:gd name="T48" fmla="*/ 1648 w 2176"/>
                <a:gd name="T49" fmla="*/ 549 h 1505"/>
                <a:gd name="T50" fmla="*/ 1768 w 2176"/>
                <a:gd name="T51" fmla="*/ 376 h 1505"/>
                <a:gd name="T52" fmla="*/ 2011 w 2176"/>
                <a:gd name="T53" fmla="*/ 60 h 1505"/>
                <a:gd name="T54" fmla="*/ 2035 w 2176"/>
                <a:gd name="T55" fmla="*/ 0 h 1505"/>
                <a:gd name="T56" fmla="*/ 2005 w 2176"/>
                <a:gd name="T57" fmla="*/ 0 h 1505"/>
                <a:gd name="T58" fmla="*/ 1624 w 2176"/>
                <a:gd name="T59" fmla="*/ 484 h 1505"/>
                <a:gd name="T60" fmla="*/ 1501 w 2176"/>
                <a:gd name="T61" fmla="*/ 895 h 1505"/>
                <a:gd name="T62" fmla="*/ 1275 w 2176"/>
                <a:gd name="T63" fmla="*/ 1183 h 1505"/>
                <a:gd name="T64" fmla="*/ 1150 w 2176"/>
                <a:gd name="T65" fmla="*/ 913 h 1505"/>
                <a:gd name="T66" fmla="*/ 1026 w 2176"/>
                <a:gd name="T67" fmla="*/ 544 h 1505"/>
                <a:gd name="T68" fmla="*/ 901 w 2176"/>
                <a:gd name="T69" fmla="*/ 222 h 1505"/>
                <a:gd name="T70" fmla="*/ 801 w 2176"/>
                <a:gd name="T71" fmla="*/ 0 h 1505"/>
                <a:gd name="T72" fmla="*/ 765 w 2176"/>
                <a:gd name="T73" fmla="*/ 0 h 1505"/>
                <a:gd name="T74" fmla="*/ 919 w 2176"/>
                <a:gd name="T75" fmla="*/ 358 h 1505"/>
                <a:gd name="T76" fmla="*/ 1050 w 2176"/>
                <a:gd name="T77" fmla="*/ 775 h 1505"/>
                <a:gd name="T78" fmla="*/ 1050 w 2176"/>
                <a:gd name="T79" fmla="*/ 775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5 w 813"/>
                <a:gd name="T1" fmla="*/ 568 h 804"/>
                <a:gd name="T2" fmla="*/ 333 w 813"/>
                <a:gd name="T3" fmla="*/ 442 h 804"/>
                <a:gd name="T4" fmla="*/ 654 w 813"/>
                <a:gd name="T5" fmla="*/ 220 h 804"/>
                <a:gd name="T6" fmla="*/ 825 w 813"/>
                <a:gd name="T7" fmla="*/ 0 h 804"/>
                <a:gd name="T8" fmla="*/ 687 w 813"/>
                <a:gd name="T9" fmla="*/ 150 h 804"/>
                <a:gd name="T10" fmla="*/ 148 w 813"/>
                <a:gd name="T11" fmla="*/ 508 h 804"/>
                <a:gd name="T12" fmla="*/ 0 w 813"/>
                <a:gd name="T13" fmla="*/ 740 h 804"/>
                <a:gd name="T14" fmla="*/ 0 w 813"/>
                <a:gd name="T15" fmla="*/ 812 h 804"/>
                <a:gd name="T16" fmla="*/ 165 w 813"/>
                <a:gd name="T17" fmla="*/ 568 h 804"/>
                <a:gd name="T18" fmla="*/ 165 w 813"/>
                <a:gd name="T19" fmla="*/ 568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8 w 759"/>
                <a:gd name="T1" fmla="*/ 66 h 107"/>
                <a:gd name="T2" fmla="*/ 771 w 759"/>
                <a:gd name="T3" fmla="*/ 0 h 107"/>
                <a:gd name="T4" fmla="*/ 504 w 759"/>
                <a:gd name="T5" fmla="*/ 36 h 107"/>
                <a:gd name="T6" fmla="*/ 142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8 w 759"/>
                <a:gd name="T15" fmla="*/ 66 h 107"/>
                <a:gd name="T16" fmla="*/ 468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11 w 3169"/>
                <a:gd name="T1" fmla="*/ 243 h 743"/>
                <a:gd name="T2" fmla="*/ 1762 w 3169"/>
                <a:gd name="T3" fmla="*/ 237 h 743"/>
                <a:gd name="T4" fmla="*/ 2123 w 3169"/>
                <a:gd name="T5" fmla="*/ 255 h 743"/>
                <a:gd name="T6" fmla="*/ 2545 w 3169"/>
                <a:gd name="T7" fmla="*/ 237 h 743"/>
                <a:gd name="T8" fmla="*/ 3221 w 3169"/>
                <a:gd name="T9" fmla="*/ 208 h 743"/>
                <a:gd name="T10" fmla="*/ 3167 w 3169"/>
                <a:gd name="T11" fmla="*/ 190 h 743"/>
                <a:gd name="T12" fmla="*/ 2462 w 3169"/>
                <a:gd name="T13" fmla="*/ 225 h 743"/>
                <a:gd name="T14" fmla="*/ 2035 w 3169"/>
                <a:gd name="T15" fmla="*/ 225 h 743"/>
                <a:gd name="T16" fmla="*/ 1483 w 3169"/>
                <a:gd name="T17" fmla="*/ 190 h 743"/>
                <a:gd name="T18" fmla="*/ 1567 w 3169"/>
                <a:gd name="T19" fmla="*/ 168 h 743"/>
                <a:gd name="T20" fmla="*/ 2071 w 3169"/>
                <a:gd name="T21" fmla="*/ 0 h 743"/>
                <a:gd name="T22" fmla="*/ 1993 w 3169"/>
                <a:gd name="T23" fmla="*/ 24 h 743"/>
                <a:gd name="T24" fmla="*/ 1868 w 3169"/>
                <a:gd name="T25" fmla="*/ 66 h 743"/>
                <a:gd name="T26" fmla="*/ 1630 w 3169"/>
                <a:gd name="T27" fmla="*/ 138 h 743"/>
                <a:gd name="T28" fmla="*/ 1362 w 3169"/>
                <a:gd name="T29" fmla="*/ 202 h 743"/>
                <a:gd name="T30" fmla="*/ 1288 w 3169"/>
                <a:gd name="T31" fmla="*/ 255 h 743"/>
                <a:gd name="T32" fmla="*/ 777 w 3169"/>
                <a:gd name="T33" fmla="*/ 417 h 743"/>
                <a:gd name="T34" fmla="*/ 339 w 3169"/>
                <a:gd name="T35" fmla="*/ 507 h 743"/>
                <a:gd name="T36" fmla="*/ 0 w 3169"/>
                <a:gd name="T37" fmla="*/ 625 h 743"/>
                <a:gd name="T38" fmla="*/ 303 w 3169"/>
                <a:gd name="T39" fmla="*/ 543 h 743"/>
                <a:gd name="T40" fmla="*/ 747 w 3169"/>
                <a:gd name="T41" fmla="*/ 453 h 743"/>
                <a:gd name="T42" fmla="*/ 1198 w 3169"/>
                <a:gd name="T43" fmla="*/ 315 h 743"/>
                <a:gd name="T44" fmla="*/ 997 w 3169"/>
                <a:gd name="T45" fmla="*/ 495 h 743"/>
                <a:gd name="T46" fmla="*/ 883 w 3169"/>
                <a:gd name="T47" fmla="*/ 751 h 743"/>
                <a:gd name="T48" fmla="*/ 877 w 3169"/>
                <a:gd name="T49" fmla="*/ 751 h 743"/>
                <a:gd name="T50" fmla="*/ 949 w 3169"/>
                <a:gd name="T51" fmla="*/ 751 h 743"/>
                <a:gd name="T52" fmla="*/ 1038 w 3169"/>
                <a:gd name="T53" fmla="*/ 501 h 743"/>
                <a:gd name="T54" fmla="*/ 1317 w 3169"/>
                <a:gd name="T55" fmla="*/ 285 h 743"/>
                <a:gd name="T56" fmla="*/ 1555 w 3169"/>
                <a:gd name="T57" fmla="*/ 453 h 743"/>
                <a:gd name="T58" fmla="*/ 1798 w 3169"/>
                <a:gd name="T59" fmla="*/ 685 h 743"/>
                <a:gd name="T60" fmla="*/ 1886 w 3169"/>
                <a:gd name="T61" fmla="*/ 751 h 743"/>
                <a:gd name="T62" fmla="*/ 1951 w 3169"/>
                <a:gd name="T63" fmla="*/ 751 h 743"/>
                <a:gd name="T64" fmla="*/ 1720 w 3169"/>
                <a:gd name="T65" fmla="*/ 531 h 743"/>
                <a:gd name="T66" fmla="*/ 1411 w 3169"/>
                <a:gd name="T67" fmla="*/ 243 h 743"/>
                <a:gd name="T68" fmla="*/ 1411 w 3169"/>
                <a:gd name="T69" fmla="*/ 243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b="1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b="1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 b="1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 b="1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 b="1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 b="1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74 w 2153"/>
                <a:gd name="T1" fmla="*/ 859 h 1930"/>
                <a:gd name="T2" fmla="*/ 1969 w 2153"/>
                <a:gd name="T3" fmla="*/ 1027 h 1930"/>
                <a:gd name="T4" fmla="*/ 2087 w 2153"/>
                <a:gd name="T5" fmla="*/ 1176 h 1930"/>
                <a:gd name="T6" fmla="*/ 2153 w 2153"/>
                <a:gd name="T7" fmla="*/ 1258 h 1930"/>
                <a:gd name="T8" fmla="*/ 2189 w 2153"/>
                <a:gd name="T9" fmla="*/ 1306 h 1930"/>
                <a:gd name="T10" fmla="*/ 1921 w 2153"/>
                <a:gd name="T11" fmla="*/ 985 h 1930"/>
                <a:gd name="T12" fmla="*/ 1892 w 2153"/>
                <a:gd name="T13" fmla="*/ 937 h 1930"/>
                <a:gd name="T14" fmla="*/ 1812 w 2153"/>
                <a:gd name="T15" fmla="*/ 1252 h 1930"/>
                <a:gd name="T16" fmla="*/ 1798 w 2153"/>
                <a:gd name="T17" fmla="*/ 1498 h 1930"/>
                <a:gd name="T18" fmla="*/ 1850 w 2153"/>
                <a:gd name="T19" fmla="*/ 1922 h 1930"/>
                <a:gd name="T20" fmla="*/ 1819 w 2153"/>
                <a:gd name="T21" fmla="*/ 1946 h 1930"/>
                <a:gd name="T22" fmla="*/ 1774 w 2153"/>
                <a:gd name="T23" fmla="*/ 1546 h 1930"/>
                <a:gd name="T24" fmla="*/ 1756 w 2153"/>
                <a:gd name="T25" fmla="*/ 1300 h 1930"/>
                <a:gd name="T26" fmla="*/ 1792 w 2153"/>
                <a:gd name="T27" fmla="*/ 1093 h 1930"/>
                <a:gd name="T28" fmla="*/ 1798 w 2153"/>
                <a:gd name="T29" fmla="*/ 883 h 1930"/>
                <a:gd name="T30" fmla="*/ 1288 w 2153"/>
                <a:gd name="T31" fmla="*/ 1015 h 1930"/>
                <a:gd name="T32" fmla="*/ 837 w 2153"/>
                <a:gd name="T33" fmla="*/ 1140 h 1930"/>
                <a:gd name="T34" fmla="*/ 327 w 2153"/>
                <a:gd name="T35" fmla="*/ 1324 h 1930"/>
                <a:gd name="T36" fmla="*/ 18 w 2153"/>
                <a:gd name="T37" fmla="*/ 1432 h 1930"/>
                <a:gd name="T38" fmla="*/ 315 w 2153"/>
                <a:gd name="T39" fmla="*/ 1294 h 1930"/>
                <a:gd name="T40" fmla="*/ 694 w 2153"/>
                <a:gd name="T41" fmla="*/ 1152 h 1930"/>
                <a:gd name="T42" fmla="*/ 1038 w 2153"/>
                <a:gd name="T43" fmla="*/ 1045 h 1930"/>
                <a:gd name="T44" fmla="*/ 1435 w 2153"/>
                <a:gd name="T45" fmla="*/ 937 h 1930"/>
                <a:gd name="T46" fmla="*/ 1720 w 2153"/>
                <a:gd name="T47" fmla="*/ 823 h 1930"/>
                <a:gd name="T48" fmla="*/ 1357 w 2153"/>
                <a:gd name="T49" fmla="*/ 627 h 1930"/>
                <a:gd name="T50" fmla="*/ 877 w 2153"/>
                <a:gd name="T51" fmla="*/ 519 h 1930"/>
                <a:gd name="T52" fmla="*/ 231 w 2153"/>
                <a:gd name="T53" fmla="*/ 161 h 1930"/>
                <a:gd name="T54" fmla="*/ 0 w 2153"/>
                <a:gd name="T55" fmla="*/ 83 h 1930"/>
                <a:gd name="T56" fmla="*/ 333 w 2153"/>
                <a:gd name="T57" fmla="*/ 179 h 1930"/>
                <a:gd name="T58" fmla="*/ 724 w 2153"/>
                <a:gd name="T59" fmla="*/ 387 h 1930"/>
                <a:gd name="T60" fmla="*/ 949 w 2153"/>
                <a:gd name="T61" fmla="*/ 495 h 1930"/>
                <a:gd name="T62" fmla="*/ 1375 w 2153"/>
                <a:gd name="T63" fmla="*/ 597 h 1930"/>
                <a:gd name="T64" fmla="*/ 1678 w 2153"/>
                <a:gd name="T65" fmla="*/ 751 h 1930"/>
                <a:gd name="T66" fmla="*/ 1447 w 2153"/>
                <a:gd name="T67" fmla="*/ 465 h 1930"/>
                <a:gd name="T68" fmla="*/ 1306 w 2153"/>
                <a:gd name="T69" fmla="*/ 191 h 1930"/>
                <a:gd name="T70" fmla="*/ 1174 w 2153"/>
                <a:gd name="T71" fmla="*/ 0 h 1930"/>
                <a:gd name="T72" fmla="*/ 1363 w 2153"/>
                <a:gd name="T73" fmla="*/ 215 h 1930"/>
                <a:gd name="T74" fmla="*/ 1513 w 2153"/>
                <a:gd name="T75" fmla="*/ 489 h 1930"/>
                <a:gd name="T76" fmla="*/ 1774 w 2153"/>
                <a:gd name="T77" fmla="*/ 811 h 1930"/>
                <a:gd name="T78" fmla="*/ 1874 w 2153"/>
                <a:gd name="T79" fmla="*/ 859 h 1930"/>
                <a:gd name="T80" fmla="*/ 1874 w 2153"/>
                <a:gd name="T81" fmla="*/ 859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5909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25909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00E1E3-EDD8-4012-903B-540E7B2B1013}" type="datetime1">
              <a:rPr kumimoji="1" lang="ja-JP" altLang="en-US" smtClean="0"/>
              <a:t>2015/2/6</a:t>
            </a:fld>
            <a:endParaRPr kumimoji="1" lang="ja-JP" altLang="en-US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6212904" y="6453336"/>
            <a:ext cx="2895600" cy="457200"/>
          </a:xfrm>
        </p:spPr>
        <p:txBody>
          <a:bodyPr/>
          <a:lstStyle>
            <a:lvl1pPr>
              <a:defRPr i="0">
                <a:solidFill>
                  <a:srgbClr val="FFC000"/>
                </a:solidFill>
              </a:defRPr>
            </a:lvl1pPr>
          </a:lstStyle>
          <a:p>
            <a:r>
              <a:rPr kumimoji="1" lang="en-US" altLang="ja-JP" smtClean="0"/>
              <a:t>Masafumi Toyomi</a:t>
            </a:r>
            <a:endParaRPr kumimoji="1" lang="ja-JP" alt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843808" y="628416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9FEBD2D-24D5-4209-9F73-077A61E7E6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0025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2E5CEB-44AD-488D-B28C-797359C9ADFF}" type="datetime1">
              <a:rPr kumimoji="1" lang="ja-JP" altLang="en-US" smtClean="0"/>
              <a:t>2015/2/6</a:t>
            </a:fld>
            <a:endParaRPr kumimoji="1" lang="ja-JP" altLang="en-US"/>
          </a:p>
        </p:txBody>
      </p:sp>
      <p:sp>
        <p:nvSpPr>
          <p:cNvPr id="5" name="Rectangle 24" descr="ｓｄう゛ぁsDF&#10;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Masafumi Toyomi</a:t>
            </a:r>
            <a:endParaRPr kumimoji="1" lang="ja-JP" alt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FEBD2D-24D5-4209-9F73-077A61E7E6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4306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91E394-2135-4482-AA1E-F48F48E9D2D4}" type="datetime1">
              <a:rPr kumimoji="1" lang="ja-JP" altLang="en-US" smtClean="0"/>
              <a:t>2015/2/6</a:t>
            </a:fld>
            <a:endParaRPr kumimoji="1" lang="ja-JP" altLang="en-US"/>
          </a:p>
        </p:txBody>
      </p:sp>
      <p:sp>
        <p:nvSpPr>
          <p:cNvPr id="5" name="Rectangle 24" descr="ｓｄう゛ぁsDF&#10;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Masafumi Toyomi</a:t>
            </a:r>
            <a:endParaRPr kumimoji="1" lang="ja-JP" alt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FEBD2D-24D5-4209-9F73-077A61E7E6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0528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F6FBAA-A516-4889-AF7C-D2191F4F00C1}" type="datetime1">
              <a:rPr kumimoji="1" lang="ja-JP" altLang="en-US" smtClean="0"/>
              <a:t>2015/2/6</a:t>
            </a:fld>
            <a:endParaRPr kumimoji="1" lang="ja-JP" altLang="en-US"/>
          </a:p>
        </p:txBody>
      </p:sp>
      <p:sp>
        <p:nvSpPr>
          <p:cNvPr id="6" name="Rectangle 24" descr="ｓｄう゛ぁsDF&#10;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Masafumi Toyomi</a:t>
            </a:r>
            <a:endParaRPr kumimoji="1" lang="ja-JP" alt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FEBD2D-24D5-4209-9F73-077A61E7E6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957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91906B-30CD-44E1-BC72-FFBAF53D39F8}" type="datetime1">
              <a:rPr kumimoji="1" lang="ja-JP" altLang="en-US" smtClean="0"/>
              <a:t>2015/2/6</a:t>
            </a:fld>
            <a:endParaRPr kumimoji="1" lang="ja-JP" altLang="en-US"/>
          </a:p>
        </p:txBody>
      </p:sp>
      <p:sp>
        <p:nvSpPr>
          <p:cNvPr id="4" name="Rectangle 24" descr="ｓｄう゛ぁsDF&#10;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Masafumi Toyomi</a:t>
            </a:r>
            <a:endParaRPr kumimoji="1" lang="ja-JP" alt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FEBD2D-24D5-4209-9F73-077A61E7E6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370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3F5114-D887-455C-AB6C-68D997F2E428}" type="datetime1">
              <a:rPr kumimoji="1" lang="ja-JP" altLang="en-US" smtClean="0"/>
              <a:t>2015/2/6</a:t>
            </a:fld>
            <a:endParaRPr kumimoji="1" lang="ja-JP" altLang="en-US"/>
          </a:p>
        </p:txBody>
      </p:sp>
      <p:sp>
        <p:nvSpPr>
          <p:cNvPr id="5" name="Rectangle 24" descr="ｓｄう゛ぁsDF&#10;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Masafumi Toyomi</a:t>
            </a:r>
            <a:endParaRPr kumimoji="1" lang="ja-JP" alt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FEBD2D-24D5-4209-9F73-077A61E7E6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315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896692-F182-4267-9D99-A31FAF1D3321}" type="datetime1">
              <a:rPr kumimoji="1" lang="ja-JP" altLang="en-US" smtClean="0"/>
              <a:t>2015/2/6</a:t>
            </a:fld>
            <a:endParaRPr kumimoji="1" lang="ja-JP" altLang="en-US"/>
          </a:p>
        </p:txBody>
      </p:sp>
      <p:sp>
        <p:nvSpPr>
          <p:cNvPr id="5" name="Rectangle 24" descr="ｓｄう゛ぁsDF&#10;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Masafumi Toyomi</a:t>
            </a:r>
            <a:endParaRPr kumimoji="1" lang="ja-JP" alt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FEBD2D-24D5-4209-9F73-077A61E7E6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9785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4244E-BDAB-491B-B170-EE464E39C76B}" type="datetime1">
              <a:rPr kumimoji="1" lang="ja-JP" altLang="en-US" smtClean="0"/>
              <a:t>2015/2/6</a:t>
            </a:fld>
            <a:endParaRPr kumimoji="1" lang="ja-JP" altLang="en-US"/>
          </a:p>
        </p:txBody>
      </p:sp>
      <p:sp>
        <p:nvSpPr>
          <p:cNvPr id="6" name="Rectangle 24" descr="ｓｄう゛ぁsDF&#10;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Masafumi Toyomi</a:t>
            </a:r>
            <a:endParaRPr kumimoji="1" lang="ja-JP" alt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FEBD2D-24D5-4209-9F73-077A61E7E6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02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D2F42-F0B3-4366-B7D8-30854A9FAA89}" type="datetime1">
              <a:rPr kumimoji="1" lang="ja-JP" altLang="en-US" smtClean="0"/>
              <a:t>2015/2/6</a:t>
            </a:fld>
            <a:endParaRPr kumimoji="1" lang="ja-JP" altLang="en-US"/>
          </a:p>
        </p:txBody>
      </p:sp>
      <p:sp>
        <p:nvSpPr>
          <p:cNvPr id="8" name="Rectangle 24" descr="ｓｄう゛ぁsDF&#10;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Masafumi Toyomi</a:t>
            </a:r>
            <a:endParaRPr kumimoji="1" lang="ja-JP" alt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FEBD2D-24D5-4209-9F73-077A61E7E6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5009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8FD441-674F-4C99-805F-BFB56DFBF798}" type="datetime1">
              <a:rPr kumimoji="1" lang="ja-JP" altLang="en-US" smtClean="0"/>
              <a:t>2015/2/6</a:t>
            </a:fld>
            <a:endParaRPr kumimoji="1" lang="ja-JP" altLang="en-US"/>
          </a:p>
        </p:txBody>
      </p:sp>
      <p:sp>
        <p:nvSpPr>
          <p:cNvPr id="4" name="Rectangle 24" descr="ｓｄう゛ぁsDF&#10;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Masafumi Toyomi</a:t>
            </a:r>
            <a:endParaRPr kumimoji="1" lang="ja-JP" alt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FEBD2D-24D5-4209-9F73-077A61E7E6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9287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B8DCBA-3EA0-4CE1-BBC3-DF481094CBBF}" type="datetime1">
              <a:rPr kumimoji="1" lang="ja-JP" altLang="en-US" smtClean="0"/>
              <a:t>2015/2/6</a:t>
            </a:fld>
            <a:endParaRPr kumimoji="1" lang="ja-JP" altLang="en-US"/>
          </a:p>
        </p:txBody>
      </p:sp>
      <p:sp>
        <p:nvSpPr>
          <p:cNvPr id="3" name="Rectangle 24" descr="ｓｄう゛ぁsDF&#10;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Masafumi Toyomi</a:t>
            </a:r>
            <a:endParaRPr kumimoji="1" lang="ja-JP" alt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FEBD2D-24D5-4209-9F73-077A61E7E6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2560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1C6CDF-6F1E-4986-836B-984FE7270849}" type="datetime1">
              <a:rPr kumimoji="1" lang="ja-JP" altLang="en-US" smtClean="0"/>
              <a:t>2015/2/6</a:t>
            </a:fld>
            <a:endParaRPr kumimoji="1" lang="ja-JP" altLang="en-US"/>
          </a:p>
        </p:txBody>
      </p:sp>
      <p:sp>
        <p:nvSpPr>
          <p:cNvPr id="6" name="Rectangle 24" descr="ｓｄう゛ぁsDF&#10;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Masafumi Toyomi</a:t>
            </a:r>
            <a:endParaRPr kumimoji="1" lang="ja-JP" alt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FEBD2D-24D5-4209-9F73-077A61E7E6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4522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CE4587-17E8-44C5-99BA-8F4CEF0B5B03}" type="datetime1">
              <a:rPr kumimoji="1" lang="ja-JP" altLang="en-US" smtClean="0"/>
              <a:t>2015/2/6</a:t>
            </a:fld>
            <a:endParaRPr kumimoji="1" lang="ja-JP" altLang="en-US"/>
          </a:p>
        </p:txBody>
      </p:sp>
      <p:sp>
        <p:nvSpPr>
          <p:cNvPr id="6" name="Rectangle 24" descr="ｓｄう゛ぁsDF&#10;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Masafumi Toyomi</a:t>
            </a:r>
            <a:endParaRPr kumimoji="1" lang="ja-JP" alt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FEBD2D-24D5-4209-9F73-077A61E7E6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8841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258051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 b="1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68 w 2123"/>
                <a:gd name="T1" fmla="*/ 834 h 1696"/>
                <a:gd name="T2" fmla="*/ 532 w 2123"/>
                <a:gd name="T3" fmla="*/ 547 h 1696"/>
                <a:gd name="T4" fmla="*/ 658 w 2123"/>
                <a:gd name="T5" fmla="*/ 317 h 1696"/>
                <a:gd name="T6" fmla="*/ 907 w 2123"/>
                <a:gd name="T7" fmla="*/ 470 h 1696"/>
                <a:gd name="T8" fmla="*/ 1190 w 2123"/>
                <a:gd name="T9" fmla="*/ 695 h 1696"/>
                <a:gd name="T10" fmla="*/ 1451 w 2123"/>
                <a:gd name="T11" fmla="*/ 887 h 1696"/>
                <a:gd name="T12" fmla="*/ 1764 w 2123"/>
                <a:gd name="T13" fmla="*/ 1088 h 1696"/>
                <a:gd name="T14" fmla="*/ 1843 w 2123"/>
                <a:gd name="T15" fmla="*/ 1130 h 1696"/>
                <a:gd name="T16" fmla="*/ 1799 w 2123"/>
                <a:gd name="T17" fmla="*/ 1084 h 1696"/>
                <a:gd name="T18" fmla="*/ 1383 w 2123"/>
                <a:gd name="T19" fmla="*/ 801 h 1696"/>
                <a:gd name="T20" fmla="*/ 1064 w 2123"/>
                <a:gd name="T21" fmla="*/ 547 h 1696"/>
                <a:gd name="T22" fmla="*/ 707 w 2123"/>
                <a:gd name="T23" fmla="*/ 263 h 1696"/>
                <a:gd name="T24" fmla="*/ 979 w 2123"/>
                <a:gd name="T25" fmla="*/ 249 h 1696"/>
                <a:gd name="T26" fmla="*/ 1258 w 2123"/>
                <a:gd name="T27" fmla="*/ 254 h 1696"/>
                <a:gd name="T28" fmla="*/ 1582 w 2123"/>
                <a:gd name="T29" fmla="*/ 215 h 1696"/>
                <a:gd name="T30" fmla="*/ 2079 w 2123"/>
                <a:gd name="T31" fmla="*/ 157 h 1696"/>
                <a:gd name="T32" fmla="*/ 2031 w 2123"/>
                <a:gd name="T33" fmla="*/ 139 h 1696"/>
                <a:gd name="T34" fmla="*/ 1511 w 2123"/>
                <a:gd name="T35" fmla="*/ 206 h 1696"/>
                <a:gd name="T36" fmla="*/ 1184 w 2123"/>
                <a:gd name="T37" fmla="*/ 220 h 1696"/>
                <a:gd name="T38" fmla="*/ 743 w 2123"/>
                <a:gd name="T39" fmla="*/ 206 h 1696"/>
                <a:gd name="T40" fmla="*/ 803 w 2123"/>
                <a:gd name="T41" fmla="*/ 182 h 1696"/>
                <a:gd name="T42" fmla="*/ 1118 w 2123"/>
                <a:gd name="T43" fmla="*/ 0 h 1696"/>
                <a:gd name="T44" fmla="*/ 1064 w 2123"/>
                <a:gd name="T45" fmla="*/ 24 h 1696"/>
                <a:gd name="T46" fmla="*/ 990 w 2123"/>
                <a:gd name="T47" fmla="*/ 67 h 1696"/>
                <a:gd name="T48" fmla="*/ 839 w 2123"/>
                <a:gd name="T49" fmla="*/ 153 h 1696"/>
                <a:gd name="T50" fmla="*/ 658 w 2123"/>
                <a:gd name="T51" fmla="*/ 225 h 1696"/>
                <a:gd name="T52" fmla="*/ 622 w 2123"/>
                <a:gd name="T53" fmla="*/ 288 h 1696"/>
                <a:gd name="T54" fmla="*/ 297 w 2123"/>
                <a:gd name="T55" fmla="*/ 470 h 1696"/>
                <a:gd name="T56" fmla="*/ 0 w 2123"/>
                <a:gd name="T57" fmla="*/ 581 h 1696"/>
                <a:gd name="T58" fmla="*/ 0 w 2123"/>
                <a:gd name="T59" fmla="*/ 585 h 1696"/>
                <a:gd name="T60" fmla="*/ 0 w 2123"/>
                <a:gd name="T61" fmla="*/ 614 h 1696"/>
                <a:gd name="T62" fmla="*/ 291 w 2123"/>
                <a:gd name="T63" fmla="*/ 508 h 1696"/>
                <a:gd name="T64" fmla="*/ 580 w 2123"/>
                <a:gd name="T65" fmla="*/ 345 h 1696"/>
                <a:gd name="T66" fmla="*/ 496 w 2123"/>
                <a:gd name="T67" fmla="*/ 537 h 1696"/>
                <a:gd name="T68" fmla="*/ 514 w 2123"/>
                <a:gd name="T69" fmla="*/ 796 h 1696"/>
                <a:gd name="T70" fmla="*/ 452 w 2123"/>
                <a:gd name="T71" fmla="*/ 934 h 1696"/>
                <a:gd name="T72" fmla="*/ 321 w 2123"/>
                <a:gd name="T73" fmla="*/ 1184 h 1696"/>
                <a:gd name="T74" fmla="*/ 315 w 2123"/>
                <a:gd name="T75" fmla="*/ 1357 h 1696"/>
                <a:gd name="T76" fmla="*/ 321 w 2123"/>
                <a:gd name="T77" fmla="*/ 1357 h 1696"/>
                <a:gd name="T78" fmla="*/ 339 w 2123"/>
                <a:gd name="T79" fmla="*/ 1242 h 1696"/>
                <a:gd name="T80" fmla="*/ 568 w 2123"/>
                <a:gd name="T81" fmla="*/ 834 h 1696"/>
                <a:gd name="T82" fmla="*/ 568 w 2123"/>
                <a:gd name="T83" fmla="*/ 834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7 w 969"/>
                <a:gd name="T1" fmla="*/ 1198 h 1192"/>
                <a:gd name="T2" fmla="*/ 498 w 969"/>
                <a:gd name="T3" fmla="*/ 1204 h 1192"/>
                <a:gd name="T4" fmla="*/ 588 w 969"/>
                <a:gd name="T5" fmla="*/ 1162 h 1192"/>
                <a:gd name="T6" fmla="*/ 825 w 969"/>
                <a:gd name="T7" fmla="*/ 1097 h 1192"/>
                <a:gd name="T8" fmla="*/ 949 w 969"/>
                <a:gd name="T9" fmla="*/ 1067 h 1192"/>
                <a:gd name="T10" fmla="*/ 771 w 969"/>
                <a:gd name="T11" fmla="*/ 998 h 1192"/>
                <a:gd name="T12" fmla="*/ 564 w 969"/>
                <a:gd name="T13" fmla="*/ 961 h 1192"/>
                <a:gd name="T14" fmla="*/ 201 w 969"/>
                <a:gd name="T15" fmla="*/ 979 h 1192"/>
                <a:gd name="T16" fmla="*/ 303 w 969"/>
                <a:gd name="T17" fmla="*/ 901 h 1192"/>
                <a:gd name="T18" fmla="*/ 504 w 969"/>
                <a:gd name="T19" fmla="*/ 811 h 1192"/>
                <a:gd name="T20" fmla="*/ 706 w 969"/>
                <a:gd name="T21" fmla="*/ 679 h 1192"/>
                <a:gd name="T22" fmla="*/ 712 w 969"/>
                <a:gd name="T23" fmla="*/ 679 h 1192"/>
                <a:gd name="T24" fmla="*/ 724 w 969"/>
                <a:gd name="T25" fmla="*/ 673 h 1192"/>
                <a:gd name="T26" fmla="*/ 765 w 969"/>
                <a:gd name="T27" fmla="*/ 655 h 1192"/>
                <a:gd name="T28" fmla="*/ 789 w 969"/>
                <a:gd name="T29" fmla="*/ 649 h 1192"/>
                <a:gd name="T30" fmla="*/ 801 w 969"/>
                <a:gd name="T31" fmla="*/ 637 h 1192"/>
                <a:gd name="T32" fmla="*/ 807 w 969"/>
                <a:gd name="T33" fmla="*/ 625 h 1192"/>
                <a:gd name="T34" fmla="*/ 801 w 969"/>
                <a:gd name="T35" fmla="*/ 619 h 1192"/>
                <a:gd name="T36" fmla="*/ 795 w 969"/>
                <a:gd name="T37" fmla="*/ 607 h 1192"/>
                <a:gd name="T38" fmla="*/ 795 w 969"/>
                <a:gd name="T39" fmla="*/ 579 h 1192"/>
                <a:gd name="T40" fmla="*/ 807 w 969"/>
                <a:gd name="T41" fmla="*/ 549 h 1192"/>
                <a:gd name="T42" fmla="*/ 819 w 969"/>
                <a:gd name="T43" fmla="*/ 519 h 1192"/>
                <a:gd name="T44" fmla="*/ 837 w 969"/>
                <a:gd name="T45" fmla="*/ 489 h 1192"/>
                <a:gd name="T46" fmla="*/ 849 w 969"/>
                <a:gd name="T47" fmla="*/ 459 h 1192"/>
                <a:gd name="T48" fmla="*/ 857 w 969"/>
                <a:gd name="T49" fmla="*/ 441 h 1192"/>
                <a:gd name="T50" fmla="*/ 865 w 969"/>
                <a:gd name="T51" fmla="*/ 435 h 1192"/>
                <a:gd name="T52" fmla="*/ 865 w 969"/>
                <a:gd name="T53" fmla="*/ 351 h 1192"/>
                <a:gd name="T54" fmla="*/ 865 w 969"/>
                <a:gd name="T55" fmla="*/ 345 h 1192"/>
                <a:gd name="T56" fmla="*/ 871 w 969"/>
                <a:gd name="T57" fmla="*/ 339 h 1192"/>
                <a:gd name="T58" fmla="*/ 889 w 969"/>
                <a:gd name="T59" fmla="*/ 309 h 1192"/>
                <a:gd name="T60" fmla="*/ 901 w 969"/>
                <a:gd name="T61" fmla="*/ 273 h 1192"/>
                <a:gd name="T62" fmla="*/ 913 w 969"/>
                <a:gd name="T63" fmla="*/ 243 h 1192"/>
                <a:gd name="T64" fmla="*/ 919 w 969"/>
                <a:gd name="T65" fmla="*/ 231 h 1192"/>
                <a:gd name="T66" fmla="*/ 925 w 969"/>
                <a:gd name="T67" fmla="*/ 219 h 1192"/>
                <a:gd name="T68" fmla="*/ 943 w 969"/>
                <a:gd name="T69" fmla="*/ 173 h 1192"/>
                <a:gd name="T70" fmla="*/ 961 w 969"/>
                <a:gd name="T71" fmla="*/ 137 h 1192"/>
                <a:gd name="T72" fmla="*/ 967 w 969"/>
                <a:gd name="T73" fmla="*/ 125 h 1192"/>
                <a:gd name="T74" fmla="*/ 967 w 969"/>
                <a:gd name="T75" fmla="*/ 119 h 1192"/>
                <a:gd name="T76" fmla="*/ 985 w 969"/>
                <a:gd name="T77" fmla="*/ 0 h 1192"/>
                <a:gd name="T78" fmla="*/ 961 w 969"/>
                <a:gd name="T79" fmla="*/ 47 h 1192"/>
                <a:gd name="T80" fmla="*/ 795 w 969"/>
                <a:gd name="T81" fmla="*/ 113 h 1192"/>
                <a:gd name="T82" fmla="*/ 718 w 969"/>
                <a:gd name="T83" fmla="*/ 161 h 1192"/>
                <a:gd name="T84" fmla="*/ 468 w 969"/>
                <a:gd name="T85" fmla="*/ 237 h 1192"/>
                <a:gd name="T86" fmla="*/ 285 w 969"/>
                <a:gd name="T87" fmla="*/ 291 h 1192"/>
                <a:gd name="T88" fmla="*/ 177 w 969"/>
                <a:gd name="T89" fmla="*/ 297 h 1192"/>
                <a:gd name="T90" fmla="*/ 12 w 969"/>
                <a:gd name="T91" fmla="*/ 489 h 1192"/>
                <a:gd name="T92" fmla="*/ 0 w 969"/>
                <a:gd name="T93" fmla="*/ 513 h 1192"/>
                <a:gd name="T94" fmla="*/ 0 w 969"/>
                <a:gd name="T95" fmla="*/ 1198 h 1192"/>
                <a:gd name="T96" fmla="*/ 96 w 969"/>
                <a:gd name="T97" fmla="*/ 1192 h 1192"/>
                <a:gd name="T98" fmla="*/ 327 w 969"/>
                <a:gd name="T99" fmla="*/ 1198 h 1192"/>
                <a:gd name="T100" fmla="*/ 327 w 969"/>
                <a:gd name="T101" fmla="*/ 1198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6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50 w 2176"/>
                <a:gd name="T1" fmla="*/ 775 h 1505"/>
                <a:gd name="T2" fmla="*/ 1210 w 2176"/>
                <a:gd name="T3" fmla="*/ 1243 h 1505"/>
                <a:gd name="T4" fmla="*/ 972 w 2176"/>
                <a:gd name="T5" fmla="*/ 1201 h 1505"/>
                <a:gd name="T6" fmla="*/ 735 w 2176"/>
                <a:gd name="T7" fmla="*/ 1135 h 1505"/>
                <a:gd name="T8" fmla="*/ 450 w 2176"/>
                <a:gd name="T9" fmla="*/ 1117 h 1505"/>
                <a:gd name="T10" fmla="*/ 0 w 2176"/>
                <a:gd name="T11" fmla="*/ 1087 h 1505"/>
                <a:gd name="T12" fmla="*/ 30 w 2176"/>
                <a:gd name="T13" fmla="*/ 1123 h 1505"/>
                <a:gd name="T14" fmla="*/ 504 w 2176"/>
                <a:gd name="T15" fmla="*/ 1141 h 1505"/>
                <a:gd name="T16" fmla="*/ 789 w 2176"/>
                <a:gd name="T17" fmla="*/ 1195 h 1505"/>
                <a:gd name="T18" fmla="*/ 1150 w 2176"/>
                <a:gd name="T19" fmla="*/ 1313 h 1505"/>
                <a:gd name="T20" fmla="*/ 1086 w 2176"/>
                <a:gd name="T21" fmla="*/ 1331 h 1505"/>
                <a:gd name="T22" fmla="*/ 723 w 2176"/>
                <a:gd name="T23" fmla="*/ 1517 h 1505"/>
                <a:gd name="T24" fmla="*/ 777 w 2176"/>
                <a:gd name="T25" fmla="*/ 1493 h 1505"/>
                <a:gd name="T26" fmla="*/ 877 w 2176"/>
                <a:gd name="T27" fmla="*/ 1451 h 1505"/>
                <a:gd name="T28" fmla="*/ 1038 w 2176"/>
                <a:gd name="T29" fmla="*/ 1367 h 1505"/>
                <a:gd name="T30" fmla="*/ 1234 w 2176"/>
                <a:gd name="T31" fmla="*/ 1307 h 1505"/>
                <a:gd name="T32" fmla="*/ 1287 w 2176"/>
                <a:gd name="T33" fmla="*/ 1231 h 1505"/>
                <a:gd name="T34" fmla="*/ 1660 w 2176"/>
                <a:gd name="T35" fmla="*/ 1051 h 1505"/>
                <a:gd name="T36" fmla="*/ 1963 w 2176"/>
                <a:gd name="T37" fmla="*/ 961 h 1505"/>
                <a:gd name="T38" fmla="*/ 2212 w 2176"/>
                <a:gd name="T39" fmla="*/ 829 h 1505"/>
                <a:gd name="T40" fmla="*/ 1993 w 2176"/>
                <a:gd name="T41" fmla="*/ 919 h 1505"/>
                <a:gd name="T42" fmla="*/ 1684 w 2176"/>
                <a:gd name="T43" fmla="*/ 997 h 1505"/>
                <a:gd name="T44" fmla="*/ 1363 w 2176"/>
                <a:gd name="T45" fmla="*/ 1159 h 1505"/>
                <a:gd name="T46" fmla="*/ 1525 w 2176"/>
                <a:gd name="T47" fmla="*/ 913 h 1505"/>
                <a:gd name="T48" fmla="*/ 1648 w 2176"/>
                <a:gd name="T49" fmla="*/ 549 h 1505"/>
                <a:gd name="T50" fmla="*/ 1768 w 2176"/>
                <a:gd name="T51" fmla="*/ 376 h 1505"/>
                <a:gd name="T52" fmla="*/ 2011 w 2176"/>
                <a:gd name="T53" fmla="*/ 60 h 1505"/>
                <a:gd name="T54" fmla="*/ 2035 w 2176"/>
                <a:gd name="T55" fmla="*/ 0 h 1505"/>
                <a:gd name="T56" fmla="*/ 2005 w 2176"/>
                <a:gd name="T57" fmla="*/ 0 h 1505"/>
                <a:gd name="T58" fmla="*/ 1624 w 2176"/>
                <a:gd name="T59" fmla="*/ 484 h 1505"/>
                <a:gd name="T60" fmla="*/ 1501 w 2176"/>
                <a:gd name="T61" fmla="*/ 895 h 1505"/>
                <a:gd name="T62" fmla="*/ 1275 w 2176"/>
                <a:gd name="T63" fmla="*/ 1183 h 1505"/>
                <a:gd name="T64" fmla="*/ 1150 w 2176"/>
                <a:gd name="T65" fmla="*/ 913 h 1505"/>
                <a:gd name="T66" fmla="*/ 1026 w 2176"/>
                <a:gd name="T67" fmla="*/ 544 h 1505"/>
                <a:gd name="T68" fmla="*/ 901 w 2176"/>
                <a:gd name="T69" fmla="*/ 222 h 1505"/>
                <a:gd name="T70" fmla="*/ 801 w 2176"/>
                <a:gd name="T71" fmla="*/ 0 h 1505"/>
                <a:gd name="T72" fmla="*/ 765 w 2176"/>
                <a:gd name="T73" fmla="*/ 0 h 1505"/>
                <a:gd name="T74" fmla="*/ 919 w 2176"/>
                <a:gd name="T75" fmla="*/ 358 h 1505"/>
                <a:gd name="T76" fmla="*/ 1050 w 2176"/>
                <a:gd name="T77" fmla="*/ 775 h 1505"/>
                <a:gd name="T78" fmla="*/ 1050 w 2176"/>
                <a:gd name="T79" fmla="*/ 775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5 w 813"/>
                <a:gd name="T1" fmla="*/ 568 h 804"/>
                <a:gd name="T2" fmla="*/ 333 w 813"/>
                <a:gd name="T3" fmla="*/ 442 h 804"/>
                <a:gd name="T4" fmla="*/ 654 w 813"/>
                <a:gd name="T5" fmla="*/ 220 h 804"/>
                <a:gd name="T6" fmla="*/ 825 w 813"/>
                <a:gd name="T7" fmla="*/ 0 h 804"/>
                <a:gd name="T8" fmla="*/ 687 w 813"/>
                <a:gd name="T9" fmla="*/ 150 h 804"/>
                <a:gd name="T10" fmla="*/ 148 w 813"/>
                <a:gd name="T11" fmla="*/ 508 h 804"/>
                <a:gd name="T12" fmla="*/ 0 w 813"/>
                <a:gd name="T13" fmla="*/ 740 h 804"/>
                <a:gd name="T14" fmla="*/ 0 w 813"/>
                <a:gd name="T15" fmla="*/ 812 h 804"/>
                <a:gd name="T16" fmla="*/ 165 w 813"/>
                <a:gd name="T17" fmla="*/ 568 h 804"/>
                <a:gd name="T18" fmla="*/ 165 w 813"/>
                <a:gd name="T19" fmla="*/ 568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9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8 w 759"/>
                <a:gd name="T1" fmla="*/ 66 h 107"/>
                <a:gd name="T2" fmla="*/ 771 w 759"/>
                <a:gd name="T3" fmla="*/ 0 h 107"/>
                <a:gd name="T4" fmla="*/ 504 w 759"/>
                <a:gd name="T5" fmla="*/ 36 h 107"/>
                <a:gd name="T6" fmla="*/ 142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8 w 759"/>
                <a:gd name="T15" fmla="*/ 66 h 107"/>
                <a:gd name="T16" fmla="*/ 468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11 w 3169"/>
                <a:gd name="T1" fmla="*/ 243 h 743"/>
                <a:gd name="T2" fmla="*/ 1762 w 3169"/>
                <a:gd name="T3" fmla="*/ 237 h 743"/>
                <a:gd name="T4" fmla="*/ 2123 w 3169"/>
                <a:gd name="T5" fmla="*/ 255 h 743"/>
                <a:gd name="T6" fmla="*/ 2545 w 3169"/>
                <a:gd name="T7" fmla="*/ 237 h 743"/>
                <a:gd name="T8" fmla="*/ 3221 w 3169"/>
                <a:gd name="T9" fmla="*/ 208 h 743"/>
                <a:gd name="T10" fmla="*/ 3167 w 3169"/>
                <a:gd name="T11" fmla="*/ 190 h 743"/>
                <a:gd name="T12" fmla="*/ 2462 w 3169"/>
                <a:gd name="T13" fmla="*/ 225 h 743"/>
                <a:gd name="T14" fmla="*/ 2035 w 3169"/>
                <a:gd name="T15" fmla="*/ 225 h 743"/>
                <a:gd name="T16" fmla="*/ 1483 w 3169"/>
                <a:gd name="T17" fmla="*/ 190 h 743"/>
                <a:gd name="T18" fmla="*/ 1567 w 3169"/>
                <a:gd name="T19" fmla="*/ 168 h 743"/>
                <a:gd name="T20" fmla="*/ 2071 w 3169"/>
                <a:gd name="T21" fmla="*/ 0 h 743"/>
                <a:gd name="T22" fmla="*/ 1993 w 3169"/>
                <a:gd name="T23" fmla="*/ 24 h 743"/>
                <a:gd name="T24" fmla="*/ 1868 w 3169"/>
                <a:gd name="T25" fmla="*/ 66 h 743"/>
                <a:gd name="T26" fmla="*/ 1630 w 3169"/>
                <a:gd name="T27" fmla="*/ 138 h 743"/>
                <a:gd name="T28" fmla="*/ 1362 w 3169"/>
                <a:gd name="T29" fmla="*/ 202 h 743"/>
                <a:gd name="T30" fmla="*/ 1288 w 3169"/>
                <a:gd name="T31" fmla="*/ 255 h 743"/>
                <a:gd name="T32" fmla="*/ 777 w 3169"/>
                <a:gd name="T33" fmla="*/ 417 h 743"/>
                <a:gd name="T34" fmla="*/ 339 w 3169"/>
                <a:gd name="T35" fmla="*/ 507 h 743"/>
                <a:gd name="T36" fmla="*/ 0 w 3169"/>
                <a:gd name="T37" fmla="*/ 625 h 743"/>
                <a:gd name="T38" fmla="*/ 303 w 3169"/>
                <a:gd name="T39" fmla="*/ 543 h 743"/>
                <a:gd name="T40" fmla="*/ 747 w 3169"/>
                <a:gd name="T41" fmla="*/ 453 h 743"/>
                <a:gd name="T42" fmla="*/ 1198 w 3169"/>
                <a:gd name="T43" fmla="*/ 315 h 743"/>
                <a:gd name="T44" fmla="*/ 997 w 3169"/>
                <a:gd name="T45" fmla="*/ 495 h 743"/>
                <a:gd name="T46" fmla="*/ 883 w 3169"/>
                <a:gd name="T47" fmla="*/ 751 h 743"/>
                <a:gd name="T48" fmla="*/ 877 w 3169"/>
                <a:gd name="T49" fmla="*/ 751 h 743"/>
                <a:gd name="T50" fmla="*/ 949 w 3169"/>
                <a:gd name="T51" fmla="*/ 751 h 743"/>
                <a:gd name="T52" fmla="*/ 1038 w 3169"/>
                <a:gd name="T53" fmla="*/ 501 h 743"/>
                <a:gd name="T54" fmla="*/ 1317 w 3169"/>
                <a:gd name="T55" fmla="*/ 285 h 743"/>
                <a:gd name="T56" fmla="*/ 1555 w 3169"/>
                <a:gd name="T57" fmla="*/ 453 h 743"/>
                <a:gd name="T58" fmla="*/ 1798 w 3169"/>
                <a:gd name="T59" fmla="*/ 685 h 743"/>
                <a:gd name="T60" fmla="*/ 1886 w 3169"/>
                <a:gd name="T61" fmla="*/ 751 h 743"/>
                <a:gd name="T62" fmla="*/ 1951 w 3169"/>
                <a:gd name="T63" fmla="*/ 751 h 743"/>
                <a:gd name="T64" fmla="*/ 1720 w 3169"/>
                <a:gd name="T65" fmla="*/ 531 h 743"/>
                <a:gd name="T66" fmla="*/ 1411 w 3169"/>
                <a:gd name="T67" fmla="*/ 243 h 743"/>
                <a:gd name="T68" fmla="*/ 1411 w 3169"/>
                <a:gd name="T69" fmla="*/ 243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41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b="1"/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b="1"/>
            </a:p>
          </p:txBody>
        </p:sp>
        <p:sp>
          <p:nvSpPr>
            <p:cNvPr id="258062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 b="1"/>
            </a:p>
          </p:txBody>
        </p:sp>
        <p:sp>
          <p:nvSpPr>
            <p:cNvPr id="258063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 b="1"/>
            </a:p>
          </p:txBody>
        </p:sp>
        <p:sp>
          <p:nvSpPr>
            <p:cNvPr id="258064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 b="1"/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8067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 b="1"/>
            </a:p>
          </p:txBody>
        </p:sp>
        <p:sp>
          <p:nvSpPr>
            <p:cNvPr id="1049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74 w 2153"/>
                <a:gd name="T1" fmla="*/ 859 h 1930"/>
                <a:gd name="T2" fmla="*/ 1969 w 2153"/>
                <a:gd name="T3" fmla="*/ 1027 h 1930"/>
                <a:gd name="T4" fmla="*/ 2087 w 2153"/>
                <a:gd name="T5" fmla="*/ 1176 h 1930"/>
                <a:gd name="T6" fmla="*/ 2153 w 2153"/>
                <a:gd name="T7" fmla="*/ 1258 h 1930"/>
                <a:gd name="T8" fmla="*/ 2189 w 2153"/>
                <a:gd name="T9" fmla="*/ 1306 h 1930"/>
                <a:gd name="T10" fmla="*/ 1921 w 2153"/>
                <a:gd name="T11" fmla="*/ 985 h 1930"/>
                <a:gd name="T12" fmla="*/ 1892 w 2153"/>
                <a:gd name="T13" fmla="*/ 937 h 1930"/>
                <a:gd name="T14" fmla="*/ 1812 w 2153"/>
                <a:gd name="T15" fmla="*/ 1252 h 1930"/>
                <a:gd name="T16" fmla="*/ 1798 w 2153"/>
                <a:gd name="T17" fmla="*/ 1498 h 1930"/>
                <a:gd name="T18" fmla="*/ 1850 w 2153"/>
                <a:gd name="T19" fmla="*/ 1922 h 1930"/>
                <a:gd name="T20" fmla="*/ 1819 w 2153"/>
                <a:gd name="T21" fmla="*/ 1946 h 1930"/>
                <a:gd name="T22" fmla="*/ 1774 w 2153"/>
                <a:gd name="T23" fmla="*/ 1546 h 1930"/>
                <a:gd name="T24" fmla="*/ 1756 w 2153"/>
                <a:gd name="T25" fmla="*/ 1300 h 1930"/>
                <a:gd name="T26" fmla="*/ 1792 w 2153"/>
                <a:gd name="T27" fmla="*/ 1093 h 1930"/>
                <a:gd name="T28" fmla="*/ 1798 w 2153"/>
                <a:gd name="T29" fmla="*/ 883 h 1930"/>
                <a:gd name="T30" fmla="*/ 1288 w 2153"/>
                <a:gd name="T31" fmla="*/ 1015 h 1930"/>
                <a:gd name="T32" fmla="*/ 837 w 2153"/>
                <a:gd name="T33" fmla="*/ 1140 h 1930"/>
                <a:gd name="T34" fmla="*/ 327 w 2153"/>
                <a:gd name="T35" fmla="*/ 1324 h 1930"/>
                <a:gd name="T36" fmla="*/ 18 w 2153"/>
                <a:gd name="T37" fmla="*/ 1432 h 1930"/>
                <a:gd name="T38" fmla="*/ 315 w 2153"/>
                <a:gd name="T39" fmla="*/ 1294 h 1930"/>
                <a:gd name="T40" fmla="*/ 694 w 2153"/>
                <a:gd name="T41" fmla="*/ 1152 h 1930"/>
                <a:gd name="T42" fmla="*/ 1038 w 2153"/>
                <a:gd name="T43" fmla="*/ 1045 h 1930"/>
                <a:gd name="T44" fmla="*/ 1435 w 2153"/>
                <a:gd name="T45" fmla="*/ 937 h 1930"/>
                <a:gd name="T46" fmla="*/ 1720 w 2153"/>
                <a:gd name="T47" fmla="*/ 823 h 1930"/>
                <a:gd name="T48" fmla="*/ 1357 w 2153"/>
                <a:gd name="T49" fmla="*/ 627 h 1930"/>
                <a:gd name="T50" fmla="*/ 877 w 2153"/>
                <a:gd name="T51" fmla="*/ 519 h 1930"/>
                <a:gd name="T52" fmla="*/ 231 w 2153"/>
                <a:gd name="T53" fmla="*/ 161 h 1930"/>
                <a:gd name="T54" fmla="*/ 0 w 2153"/>
                <a:gd name="T55" fmla="*/ 83 h 1930"/>
                <a:gd name="T56" fmla="*/ 333 w 2153"/>
                <a:gd name="T57" fmla="*/ 179 h 1930"/>
                <a:gd name="T58" fmla="*/ 724 w 2153"/>
                <a:gd name="T59" fmla="*/ 387 h 1930"/>
                <a:gd name="T60" fmla="*/ 949 w 2153"/>
                <a:gd name="T61" fmla="*/ 495 h 1930"/>
                <a:gd name="T62" fmla="*/ 1375 w 2153"/>
                <a:gd name="T63" fmla="*/ 597 h 1930"/>
                <a:gd name="T64" fmla="*/ 1678 w 2153"/>
                <a:gd name="T65" fmla="*/ 751 h 1930"/>
                <a:gd name="T66" fmla="*/ 1447 w 2153"/>
                <a:gd name="T67" fmla="*/ 465 h 1930"/>
                <a:gd name="T68" fmla="*/ 1306 w 2153"/>
                <a:gd name="T69" fmla="*/ 191 h 1930"/>
                <a:gd name="T70" fmla="*/ 1174 w 2153"/>
                <a:gd name="T71" fmla="*/ 0 h 1930"/>
                <a:gd name="T72" fmla="*/ 1363 w 2153"/>
                <a:gd name="T73" fmla="*/ 215 h 1930"/>
                <a:gd name="T74" fmla="*/ 1513 w 2153"/>
                <a:gd name="T75" fmla="*/ 489 h 1930"/>
                <a:gd name="T76" fmla="*/ 1774 w 2153"/>
                <a:gd name="T77" fmla="*/ 811 h 1930"/>
                <a:gd name="T78" fmla="*/ 1874 w 2153"/>
                <a:gd name="T79" fmla="*/ 859 h 1930"/>
                <a:gd name="T80" fmla="*/ 1874 w 2153"/>
                <a:gd name="T81" fmla="*/ 859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5806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5807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25807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 b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defRPr>
            </a:lvl1pPr>
          </a:lstStyle>
          <a:p>
            <a:fld id="{8F97F226-34D6-4821-B228-73429F0FD0F7}" type="datetime1">
              <a:rPr kumimoji="1" lang="ja-JP" altLang="en-US" smtClean="0"/>
              <a:t>2015/2/6</a:t>
            </a:fld>
            <a:endParaRPr kumimoji="1" lang="ja-JP" altLang="en-US"/>
          </a:p>
        </p:txBody>
      </p:sp>
      <p:sp>
        <p:nvSpPr>
          <p:cNvPr id="258072" name="Rectangle 24" descr="ｓｄう゛ぁsDF&#10;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392863" y="6400800"/>
            <a:ext cx="2751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 b="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ush Script Std" pitchFamily="66" charset="0"/>
                <a:ea typeface="+mn-ea"/>
              </a:defRPr>
            </a:lvl1pPr>
          </a:lstStyle>
          <a:p>
            <a:r>
              <a:rPr kumimoji="1" lang="en-US" altLang="ja-JP" smtClean="0"/>
              <a:t>Masafumi Toyomi</a:t>
            </a:r>
            <a:endParaRPr kumimoji="1" lang="ja-JP" altLang="en-US" dirty="0"/>
          </a:p>
        </p:txBody>
      </p:sp>
      <p:sp>
        <p:nvSpPr>
          <p:cNvPr id="258073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765550" y="6191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 b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defRPr>
            </a:lvl1pPr>
          </a:lstStyle>
          <a:p>
            <a:fld id="{F9FEBD2D-24D5-4209-9F73-077A61E7E6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pitchFamily="50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pitchFamily="50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pitchFamily="50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pitchFamily="5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pitchFamily="5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pitchFamily="5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sz="quarter"/>
          </p:nvPr>
        </p:nvSpPr>
        <p:spPr>
          <a:xfrm>
            <a:off x="611560" y="836712"/>
            <a:ext cx="7772400" cy="1736725"/>
          </a:xfrm>
        </p:spPr>
        <p:txBody>
          <a:bodyPr/>
          <a:lstStyle/>
          <a:p>
            <a:r>
              <a:rPr kumimoji="1" lang="ja-JP" altLang="en-US" dirty="0" smtClean="0"/>
              <a:t>学校薬剤師活動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学校環境衛生検査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kumimoji="1" lang="ja-JP" altLang="en-US" dirty="0" smtClean="0"/>
              <a:t>薬事衛生指導員講習会及び</a:t>
            </a:r>
            <a:endParaRPr kumimoji="1" lang="en-US" altLang="ja-JP" dirty="0" smtClean="0"/>
          </a:p>
          <a:p>
            <a:r>
              <a:rPr kumimoji="1" lang="ja-JP" altLang="en-US" dirty="0" smtClean="0"/>
              <a:t>学校薬剤師会研修会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豊見　雅文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Masafumi Toyomi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418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agu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856613"/>
            <a:ext cx="9127168" cy="5134611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224757" y="6323978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２０１４年６月</a:t>
            </a:r>
            <a:endParaRPr kumimoji="1" lang="ja-JP" altLang="en-US" dirty="0"/>
          </a:p>
        </p:txBody>
      </p:sp>
      <p:sp>
        <p:nvSpPr>
          <p:cNvPr id="6" name="フッター プレースホルダ 1"/>
          <p:cNvSpPr txBox="1">
            <a:spLocks/>
          </p:cNvSpPr>
          <p:nvPr/>
        </p:nvSpPr>
        <p:spPr bwMode="auto">
          <a:xfrm>
            <a:off x="6248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Rage Italic" pitchFamily="66" charset="0"/>
                <a:ea typeface="HGP創英角ﾎﾟｯﾌﾟ体" pitchFamily="50" charset="-128"/>
                <a:cs typeface="+mn-cs"/>
              </a:rPr>
              <a:t>Masafumi Toyomi</a:t>
            </a:r>
            <a:endParaRPr kumimoji="0" lang="en-US" altLang="ja-JP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Rage Italic" pitchFamily="66" charset="0"/>
              <a:ea typeface="HGP創英角ﾎﾟｯﾌﾟ体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67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382073" y="6260068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２０１４年１２月</a:t>
            </a:r>
            <a:endParaRPr kumimoji="1" lang="ja-JP" altLang="en-US" dirty="0"/>
          </a:p>
        </p:txBody>
      </p:sp>
      <p:sp>
        <p:nvSpPr>
          <p:cNvPr id="6" name="フッター プレースホルダ 1"/>
          <p:cNvSpPr txBox="1">
            <a:spLocks/>
          </p:cNvSpPr>
          <p:nvPr/>
        </p:nvSpPr>
        <p:spPr bwMode="auto">
          <a:xfrm>
            <a:off x="6248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Rage Italic" pitchFamily="66" charset="0"/>
                <a:ea typeface="HGP創英角ﾎﾟｯﾌﾟ体" pitchFamily="50" charset="-128"/>
                <a:cs typeface="+mn-cs"/>
              </a:rPr>
              <a:t>Masafumi Toyomi</a:t>
            </a:r>
            <a:endParaRPr kumimoji="0" lang="en-US" altLang="ja-JP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Rage Italic" pitchFamily="66" charset="0"/>
              <a:ea typeface="HGP創英角ﾎﾟｯﾌﾟ体" pitchFamily="50" charset="-128"/>
              <a:cs typeface="+mn-cs"/>
            </a:endParaRPr>
          </a:p>
        </p:txBody>
      </p:sp>
      <p:pic>
        <p:nvPicPr>
          <p:cNvPr id="2" name="ウェークアップ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0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Masafumi Toyomi</a:t>
            </a:r>
            <a:endParaRPr kumimoji="1"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7950" y="6402388"/>
            <a:ext cx="3743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学校環境衛生管理マニュアル　</a:t>
            </a:r>
            <a:r>
              <a:rPr lang="en-US" altLang="ja-JP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p12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39738" y="260350"/>
            <a:ext cx="8280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定期検査の実施者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95288" y="1268413"/>
            <a:ext cx="8497887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0363" indent="-3603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検査の内容により、学校薬剤師が自ら行う、学校薬剤師の指導助言の下に教職員が行う、又は</a:t>
            </a:r>
            <a:r>
              <a:rPr lang="ja-JP" altLang="en-US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学校薬剤師と相談の上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、外部の検査機関に依頼することが考えられる。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95288" y="3508375"/>
            <a:ext cx="8497887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0363" indent="-3603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r>
              <a:rPr lang="ja-JP" alt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検査機関に検査を依頼する場合</a:t>
            </a:r>
            <a:r>
              <a:rPr lang="ja-JP" altLang="en-US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にあっては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、検査機関に任せきりするのではなく、</a:t>
            </a:r>
            <a:r>
              <a:rPr lang="ja-JP" alt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検査計画の作成、検体採取、結果の評価等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については、</a:t>
            </a:r>
            <a:r>
              <a:rPr lang="ja-JP" alt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学校薬剤師等学校関係者が中心となって行い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、適切な検査の実施に努めなければならない。</a:t>
            </a:r>
          </a:p>
        </p:txBody>
      </p:sp>
    </p:spTree>
    <p:extLst>
      <p:ext uri="{BB962C8B-B14F-4D97-AF65-F5344CB8AC3E}">
        <p14:creationId xmlns:p14="http://schemas.microsoft.com/office/powerpoint/2010/main" val="59889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Masafumi Toyomi</a:t>
            </a:r>
            <a:endParaRPr kumimoji="1" lang="ja-JP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93284" y="360576"/>
            <a:ext cx="65532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15000"/>
              </a:lnSpc>
            </a:pPr>
            <a:r>
              <a:rPr lang="ja-JP" altLang="en-US" sz="4000" b="1" dirty="0">
                <a:solidFill>
                  <a:srgbClr val="FFFF00"/>
                </a:solidFill>
                <a:latin typeface="+mn-ea"/>
              </a:rPr>
              <a:t>平成</a:t>
            </a:r>
            <a:r>
              <a:rPr lang="en-US" altLang="ja-JP" sz="4000" b="1" dirty="0">
                <a:solidFill>
                  <a:srgbClr val="FFFF00"/>
                </a:solidFill>
                <a:latin typeface="+mn-ea"/>
              </a:rPr>
              <a:t>22</a:t>
            </a:r>
            <a:r>
              <a:rPr lang="ja-JP" altLang="en-US" sz="4000" b="1" dirty="0">
                <a:solidFill>
                  <a:srgbClr val="FFFF00"/>
                </a:solidFill>
                <a:latin typeface="+mn-ea"/>
              </a:rPr>
              <a:t>年度中の定期検査の</a:t>
            </a:r>
            <a:r>
              <a:rPr lang="ja-JP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実施率</a:t>
            </a:r>
            <a:r>
              <a:rPr lang="ja-JP" altLang="en-US" sz="4000" b="1" dirty="0">
                <a:solidFill>
                  <a:srgbClr val="FFFF00"/>
                </a:solidFill>
                <a:latin typeface="+mn-ea"/>
              </a:rPr>
              <a:t>（％）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72" y="6302588"/>
            <a:ext cx="41857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</a:rPr>
              <a:t>平成２３年度</a:t>
            </a:r>
            <a:r>
              <a:rPr lang="ja-JP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</a:rPr>
              <a:t>全国学校保健調査集計報告書</a:t>
            </a:r>
          </a:p>
          <a:p>
            <a:r>
              <a:rPr lang="ja-JP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</a:rPr>
              <a:t>（社）日本薬剤師会・日本学校薬剤師会</a:t>
            </a:r>
          </a:p>
        </p:txBody>
      </p:sp>
      <p:graphicFrame>
        <p:nvGraphicFramePr>
          <p:cNvPr id="5" name="Group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4075572"/>
              </p:ext>
            </p:extLst>
          </p:nvPr>
        </p:nvGraphicFramePr>
        <p:xfrm>
          <a:off x="416997" y="1732176"/>
          <a:ext cx="8218487" cy="4306889"/>
        </p:xfrm>
        <a:graphic>
          <a:graphicData uri="http://schemas.openxmlformats.org/drawingml/2006/table">
            <a:tbl>
              <a:tblPr/>
              <a:tblGrid>
                <a:gridCol w="1727200"/>
                <a:gridCol w="1003300"/>
                <a:gridCol w="1754187"/>
                <a:gridCol w="990600"/>
                <a:gridCol w="1766888"/>
                <a:gridCol w="976312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項目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実施率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項目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実施率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項目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実施率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二酸化炭素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６６．８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ダニ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３０．２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プール水水質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５５．８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温度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６２．５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ダニアレルゲン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２８．４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プール水施設設備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１４．２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相対湿度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４１．７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明るさ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７５．６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大掃除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６０．２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浮遊粉じん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１１．９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まぶしさ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５１．２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雨水の排水溝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２６．７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気流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１３．２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等価騒音レベル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１２．６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排水の施設・設備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２６．９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一酸化炭素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２２．０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飲料水水質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６５．３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ネズミ・衛生害虫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２９．１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二酸化窒素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１５．４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飲料水施設設備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１４．９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机・いす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４２．３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ホルムアルデヒド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２９．４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雑用水水質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２４．０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黒板面色彩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２４．３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トルエン等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１４．４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雑用水施設設備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　５．２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給食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49" charset="-128"/>
                          <a:ea typeface="Ryumin-regular-90msp-RKSJ-H-Ide" charset="-128"/>
                        </a:rPr>
                        <a:t>７０．１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008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Masafumi Toyomi</a:t>
            </a:r>
            <a:endParaRPr lang="en-US" altLang="ja-JP"/>
          </a:p>
        </p:txBody>
      </p:sp>
      <p:pic>
        <p:nvPicPr>
          <p:cNvPr id="3" name="金八最終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2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9" y="908720"/>
            <a:ext cx="901350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000375" y="6210300"/>
            <a:ext cx="2922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ＮＨＫ</a:t>
            </a:r>
            <a:r>
              <a:rPr kumimoji="1" lang="ja-JP" altLang="en-US" dirty="0" smtClean="0"/>
              <a:t>クローズアップ現代より</a:t>
            </a:r>
            <a:endParaRPr kumimoji="1" lang="ja-JP" altLang="en-US" dirty="0"/>
          </a:p>
        </p:txBody>
      </p:sp>
      <p:sp>
        <p:nvSpPr>
          <p:cNvPr id="5" name="フッター プレースホルダ 1"/>
          <p:cNvSpPr txBox="1">
            <a:spLocks/>
          </p:cNvSpPr>
          <p:nvPr/>
        </p:nvSpPr>
        <p:spPr bwMode="auto">
          <a:xfrm>
            <a:off x="6248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Rage Italic" pitchFamily="66" charset="0"/>
                <a:ea typeface="HGP創英角ﾎﾟｯﾌﾟ体" pitchFamily="50" charset="-128"/>
                <a:cs typeface="+mn-cs"/>
              </a:rPr>
              <a:t>Masafumi Toyomi</a:t>
            </a:r>
            <a:endParaRPr kumimoji="0" lang="en-US" altLang="ja-JP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Rage Italic" pitchFamily="66" charset="0"/>
              <a:ea typeface="HGP創英角ﾎﾟｯﾌﾟ体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50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83" y="908720"/>
            <a:ext cx="928476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フッター プレースホルダ 1"/>
          <p:cNvSpPr txBox="1">
            <a:spLocks/>
          </p:cNvSpPr>
          <p:nvPr/>
        </p:nvSpPr>
        <p:spPr bwMode="auto">
          <a:xfrm>
            <a:off x="6248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Rage Italic" pitchFamily="66" charset="0"/>
                <a:ea typeface="HGP創英角ﾎﾟｯﾌﾟ体" pitchFamily="50" charset="-128"/>
                <a:cs typeface="+mn-cs"/>
              </a:rPr>
              <a:t>Masafumi Toyomi</a:t>
            </a:r>
            <a:endParaRPr kumimoji="0" lang="en-US" altLang="ja-JP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Rage Italic" pitchFamily="66" charset="0"/>
              <a:ea typeface="HGP創英角ﾎﾟｯﾌﾟ体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82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" y="908720"/>
            <a:ext cx="910323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フッター プレースホルダ 1"/>
          <p:cNvSpPr txBox="1">
            <a:spLocks/>
          </p:cNvSpPr>
          <p:nvPr/>
        </p:nvSpPr>
        <p:spPr bwMode="auto">
          <a:xfrm>
            <a:off x="6248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Rage Italic" pitchFamily="66" charset="0"/>
                <a:ea typeface="HGP創英角ﾎﾟｯﾌﾟ体" pitchFamily="50" charset="-128"/>
                <a:cs typeface="+mn-cs"/>
              </a:rPr>
              <a:t>Masafumi Toyomi</a:t>
            </a:r>
            <a:endParaRPr kumimoji="0" lang="en-US" altLang="ja-JP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Rage Italic" pitchFamily="66" charset="0"/>
              <a:ea typeface="HGP創英角ﾎﾟｯﾌﾟ体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24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5" y="908720"/>
            <a:ext cx="910667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フッター プレースホルダ 1"/>
          <p:cNvSpPr txBox="1">
            <a:spLocks/>
          </p:cNvSpPr>
          <p:nvPr/>
        </p:nvSpPr>
        <p:spPr bwMode="auto">
          <a:xfrm>
            <a:off x="6248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Rage Italic" pitchFamily="66" charset="0"/>
                <a:ea typeface="HGP創英角ﾎﾟｯﾌﾟ体" pitchFamily="50" charset="-128"/>
                <a:cs typeface="+mn-cs"/>
              </a:rPr>
              <a:t>Masafumi Toyomi</a:t>
            </a:r>
            <a:endParaRPr kumimoji="0" lang="en-US" altLang="ja-JP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Rage Italic" pitchFamily="66" charset="0"/>
              <a:ea typeface="HGP創英角ﾎﾟｯﾌﾟ体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8814"/>
            <a:ext cx="9199252" cy="501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フッター プレースホルダ 1"/>
          <p:cNvSpPr txBox="1">
            <a:spLocks/>
          </p:cNvSpPr>
          <p:nvPr/>
        </p:nvSpPr>
        <p:spPr bwMode="auto">
          <a:xfrm>
            <a:off x="6248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Rage Italic" pitchFamily="66" charset="0"/>
                <a:ea typeface="HGP創英角ﾎﾟｯﾌﾟ体" pitchFamily="50" charset="-128"/>
                <a:cs typeface="+mn-cs"/>
              </a:rPr>
              <a:t>Masafumi Toyomi</a:t>
            </a:r>
            <a:endParaRPr kumimoji="0" lang="en-US" altLang="ja-JP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Rage Italic" pitchFamily="66" charset="0"/>
              <a:ea typeface="HGP創英角ﾎﾟｯﾌﾟ体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7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oyomi">
  <a:themeElements>
    <a:clrScheme name="ユーザー定義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E9E"/>
      </a:hlink>
      <a:folHlink>
        <a:srgbClr val="FFFE9E"/>
      </a:folHlink>
    </a:clrScheme>
    <a:fontScheme name="HGS角ポップ">
      <a:majorFont>
        <a:latin typeface="HGS創英角ﾎﾟｯﾌﾟ体"/>
        <a:ea typeface="HGP創英角ﾎﾟｯﾌﾟ体"/>
        <a:cs typeface=""/>
      </a:majorFont>
      <a:minorFont>
        <a:latin typeface="HGP創英角ﾎﾟｯﾌﾟ体"/>
        <a:ea typeface="HGS創英角ﾎﾟｯﾌﾟ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HGP創英角ﾎﾟｯﾌﾟ体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HGP創英角ﾎﾟｯﾌﾟ体" pitchFamily="50" charset="-128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toyomi</Template>
  <TotalTime>4798</TotalTime>
  <Words>274</Words>
  <Application>Microsoft Office PowerPoint</Application>
  <PresentationFormat>画面に合わせる (4:3)</PresentationFormat>
  <Paragraphs>86</Paragraphs>
  <Slides>11</Slides>
  <Notes>0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23" baseType="lpstr">
      <vt:lpstr>HGP創英角ﾎﾟｯﾌﾟ体</vt:lpstr>
      <vt:lpstr>HGS創英角ﾎﾟｯﾌﾟ体</vt:lpstr>
      <vt:lpstr>ＭＳ Ｐゴシック</vt:lpstr>
      <vt:lpstr>ＭＳ ゴシック</vt:lpstr>
      <vt:lpstr>Ryumin-regular-90msp-RKSJ-H-Ide</vt:lpstr>
      <vt:lpstr>Arial</vt:lpstr>
      <vt:lpstr>Brush Script Std</vt:lpstr>
      <vt:lpstr>Calibri</vt:lpstr>
      <vt:lpstr>Rage Italic</vt:lpstr>
      <vt:lpstr>Times New Roman</vt:lpstr>
      <vt:lpstr>Wingdings</vt:lpstr>
      <vt:lpstr>toyomi</vt:lpstr>
      <vt:lpstr>学校薬剤師活動 学校環境衛生検査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喫煙・薬物乱用防止教育の実際</dc:title>
  <dc:creator>masafumi</dc:creator>
  <cp:lastModifiedBy>豊見雅文</cp:lastModifiedBy>
  <cp:revision>175</cp:revision>
  <dcterms:created xsi:type="dcterms:W3CDTF">2011-08-08T02:44:26Z</dcterms:created>
  <dcterms:modified xsi:type="dcterms:W3CDTF">2015-02-06T09:44:10Z</dcterms:modified>
</cp:coreProperties>
</file>