
<file path=[Content_Types].xml><?xml version="1.0" encoding="utf-8"?>
<Types xmlns="http://schemas.openxmlformats.org/package/2006/content-types">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Layouts/slideLayout317.xml" ContentType="application/vnd.openxmlformats-officedocument.presentationml.slideLayout+xml"/>
  <Override PartName="/ppt/slideLayouts/slideLayout32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268.xml" ContentType="application/vnd.openxmlformats-officedocument.presentationml.slideLayout+xml"/>
  <Override PartName="/ppt/slideLayouts/slideLayout320.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slideLayouts/slideLayout235.xml" ContentType="application/vnd.openxmlformats-officedocument.presentationml.slideLayout+xml"/>
  <Override PartName="/ppt/theme/theme17.xml" ContentType="application/vnd.openxmlformats-officedocument.theme+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282.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47.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32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298.xml" ContentType="application/vnd.openxmlformats-officedocument.presentationml.slideLayout+xml"/>
  <Override PartName="/ppt/slideLayouts/slideLayout303.xml" ContentType="application/vnd.openxmlformats-officedocument.presentationml.slideLayout+xml"/>
  <Override PartName="/ppt/slideLayouts/slideLayout314.xml" ContentType="application/vnd.openxmlformats-officedocument.presentationml.slideLayout+xml"/>
  <Override PartName="/ppt/slideLayouts/slideLayout350.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34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theme/theme19.xml" ContentType="application/vnd.openxmlformats-officedocument.theme+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349.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Layouts/slideLayout352.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Layouts/slideLayout346.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notesSlides/notesSlide19.xml" ContentType="application/vnd.openxmlformats-officedocument.presentationml.notes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Default Extension="jpeg" ContentType="image/jpeg"/>
  <Override PartName="/ppt/slideMasters/slideMaster25.xml" ContentType="application/vnd.openxmlformats-officedocument.presentationml.slideMaster+xml"/>
  <Override PartName="/ppt/slides/slide3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Layouts/slideLayout179.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4412" r:id="rId2"/>
    <p:sldMasterId id="2147484492" r:id="rId3"/>
    <p:sldMasterId id="2147485767" r:id="rId4"/>
    <p:sldMasterId id="2147485959" r:id="rId5"/>
    <p:sldMasterId id="2147486087" r:id="rId6"/>
    <p:sldMasterId id="2147486605" r:id="rId7"/>
    <p:sldMasterId id="2147486621" r:id="rId8"/>
    <p:sldMasterId id="2147486653" r:id="rId9"/>
    <p:sldMasterId id="2147486669" r:id="rId10"/>
    <p:sldMasterId id="2147486685" r:id="rId11"/>
    <p:sldMasterId id="2147486701" r:id="rId12"/>
    <p:sldMasterId id="2147486717" r:id="rId13"/>
    <p:sldMasterId id="2147486733" r:id="rId14"/>
    <p:sldMasterId id="2147486749" r:id="rId15"/>
    <p:sldMasterId id="2147487173" r:id="rId16"/>
    <p:sldMasterId id="2147487221" r:id="rId17"/>
    <p:sldMasterId id="2147487233" r:id="rId18"/>
    <p:sldMasterId id="2147487806" r:id="rId19"/>
    <p:sldMasterId id="2147489406" r:id="rId20"/>
    <p:sldMasterId id="2147489949" r:id="rId21"/>
    <p:sldMasterId id="2147489965" r:id="rId22"/>
    <p:sldMasterId id="2147490421" r:id="rId23"/>
    <p:sldMasterId id="2147491294" r:id="rId24"/>
    <p:sldMasterId id="2147492648" r:id="rId25"/>
  </p:sldMasterIdLst>
  <p:notesMasterIdLst>
    <p:notesMasterId r:id="rId66"/>
  </p:notesMasterIdLst>
  <p:handoutMasterIdLst>
    <p:handoutMasterId r:id="rId67"/>
  </p:handoutMasterIdLst>
  <p:sldIdLst>
    <p:sldId id="256" r:id="rId26"/>
    <p:sldId id="526" r:id="rId27"/>
    <p:sldId id="482" r:id="rId28"/>
    <p:sldId id="498" r:id="rId29"/>
    <p:sldId id="527" r:id="rId30"/>
    <p:sldId id="499" r:id="rId31"/>
    <p:sldId id="528" r:id="rId32"/>
    <p:sldId id="289" r:id="rId33"/>
    <p:sldId id="534" r:id="rId34"/>
    <p:sldId id="502" r:id="rId35"/>
    <p:sldId id="458" r:id="rId36"/>
    <p:sldId id="503" r:id="rId37"/>
    <p:sldId id="529" r:id="rId38"/>
    <p:sldId id="514" r:id="rId39"/>
    <p:sldId id="515" r:id="rId40"/>
    <p:sldId id="530" r:id="rId41"/>
    <p:sldId id="535" r:id="rId42"/>
    <p:sldId id="517" r:id="rId43"/>
    <p:sldId id="506" r:id="rId44"/>
    <p:sldId id="478" r:id="rId45"/>
    <p:sldId id="507" r:id="rId46"/>
    <p:sldId id="470" r:id="rId47"/>
    <p:sldId id="489" r:id="rId48"/>
    <p:sldId id="520" r:id="rId49"/>
    <p:sldId id="521" r:id="rId50"/>
    <p:sldId id="508" r:id="rId51"/>
    <p:sldId id="531" r:id="rId52"/>
    <p:sldId id="532" r:id="rId53"/>
    <p:sldId id="509" r:id="rId54"/>
    <p:sldId id="536" r:id="rId55"/>
    <p:sldId id="511" r:id="rId56"/>
    <p:sldId id="298" r:id="rId57"/>
    <p:sldId id="314" r:id="rId58"/>
    <p:sldId id="494" r:id="rId59"/>
    <p:sldId id="495" r:id="rId60"/>
    <p:sldId id="512" r:id="rId61"/>
    <p:sldId id="513" r:id="rId62"/>
    <p:sldId id="477" r:id="rId63"/>
    <p:sldId id="537" r:id="rId64"/>
    <p:sldId id="538" r:id="rId65"/>
  </p:sldIdLst>
  <p:sldSz cx="9144000" cy="6858000" type="screen4x3"/>
  <p:notesSz cx="6858000" cy="9874250"/>
  <p:defaultTextStyle>
    <a:defPPr>
      <a:defRPr lang="ja-JP"/>
    </a:defPPr>
    <a:lvl1pPr algn="l" rtl="0" fontAlgn="base">
      <a:spcBef>
        <a:spcPct val="0"/>
      </a:spcBef>
      <a:spcAft>
        <a:spcPct val="0"/>
      </a:spcAft>
      <a:defRPr kumimoji="1" sz="2400" b="1" kern="1200">
        <a:solidFill>
          <a:schemeClr val="tx1"/>
        </a:solidFill>
        <a:latin typeface="Tahoma" pitchFamily="34" charset="0"/>
        <a:ea typeface="ＭＳ Ｐゴシック" charset="-128"/>
        <a:cs typeface="+mn-cs"/>
      </a:defRPr>
    </a:lvl1pPr>
    <a:lvl2pPr marL="457200" algn="l" rtl="0" fontAlgn="base">
      <a:spcBef>
        <a:spcPct val="0"/>
      </a:spcBef>
      <a:spcAft>
        <a:spcPct val="0"/>
      </a:spcAft>
      <a:defRPr kumimoji="1" sz="2400" b="1" kern="1200">
        <a:solidFill>
          <a:schemeClr val="tx1"/>
        </a:solidFill>
        <a:latin typeface="Tahoma" pitchFamily="34" charset="0"/>
        <a:ea typeface="ＭＳ Ｐゴシック" charset="-128"/>
        <a:cs typeface="+mn-cs"/>
      </a:defRPr>
    </a:lvl2pPr>
    <a:lvl3pPr marL="914400" algn="l" rtl="0" fontAlgn="base">
      <a:spcBef>
        <a:spcPct val="0"/>
      </a:spcBef>
      <a:spcAft>
        <a:spcPct val="0"/>
      </a:spcAft>
      <a:defRPr kumimoji="1" sz="2400" b="1" kern="1200">
        <a:solidFill>
          <a:schemeClr val="tx1"/>
        </a:solidFill>
        <a:latin typeface="Tahoma" pitchFamily="34" charset="0"/>
        <a:ea typeface="ＭＳ Ｐゴシック" charset="-128"/>
        <a:cs typeface="+mn-cs"/>
      </a:defRPr>
    </a:lvl3pPr>
    <a:lvl4pPr marL="1371600" algn="l" rtl="0" fontAlgn="base">
      <a:spcBef>
        <a:spcPct val="0"/>
      </a:spcBef>
      <a:spcAft>
        <a:spcPct val="0"/>
      </a:spcAft>
      <a:defRPr kumimoji="1" sz="2400" b="1" kern="1200">
        <a:solidFill>
          <a:schemeClr val="tx1"/>
        </a:solidFill>
        <a:latin typeface="Tahoma" pitchFamily="34" charset="0"/>
        <a:ea typeface="ＭＳ Ｐゴシック" charset="-128"/>
        <a:cs typeface="+mn-cs"/>
      </a:defRPr>
    </a:lvl4pPr>
    <a:lvl5pPr marL="1828800" algn="l" rtl="0" fontAlgn="base">
      <a:spcBef>
        <a:spcPct val="0"/>
      </a:spcBef>
      <a:spcAft>
        <a:spcPct val="0"/>
      </a:spcAft>
      <a:defRPr kumimoji="1" sz="2400" b="1" kern="1200">
        <a:solidFill>
          <a:schemeClr val="tx1"/>
        </a:solidFill>
        <a:latin typeface="Tahoma" pitchFamily="34" charset="0"/>
        <a:ea typeface="ＭＳ Ｐゴシック" charset="-128"/>
        <a:cs typeface="+mn-cs"/>
      </a:defRPr>
    </a:lvl5pPr>
    <a:lvl6pPr marL="2286000" algn="l" defTabSz="914400" rtl="0" eaLnBrk="1" latinLnBrk="0" hangingPunct="1">
      <a:defRPr kumimoji="1" sz="2400" b="1" kern="1200">
        <a:solidFill>
          <a:schemeClr val="tx1"/>
        </a:solidFill>
        <a:latin typeface="Tahoma" pitchFamily="34" charset="0"/>
        <a:ea typeface="ＭＳ Ｐゴシック" charset="-128"/>
        <a:cs typeface="+mn-cs"/>
      </a:defRPr>
    </a:lvl6pPr>
    <a:lvl7pPr marL="2743200" algn="l" defTabSz="914400" rtl="0" eaLnBrk="1" latinLnBrk="0" hangingPunct="1">
      <a:defRPr kumimoji="1" sz="2400" b="1" kern="1200">
        <a:solidFill>
          <a:schemeClr val="tx1"/>
        </a:solidFill>
        <a:latin typeface="Tahoma" pitchFamily="34" charset="0"/>
        <a:ea typeface="ＭＳ Ｐゴシック" charset="-128"/>
        <a:cs typeface="+mn-cs"/>
      </a:defRPr>
    </a:lvl7pPr>
    <a:lvl8pPr marL="3200400" algn="l" defTabSz="914400" rtl="0" eaLnBrk="1" latinLnBrk="0" hangingPunct="1">
      <a:defRPr kumimoji="1" sz="2400" b="1" kern="1200">
        <a:solidFill>
          <a:schemeClr val="tx1"/>
        </a:solidFill>
        <a:latin typeface="Tahoma" pitchFamily="34" charset="0"/>
        <a:ea typeface="ＭＳ Ｐゴシック" charset="-128"/>
        <a:cs typeface="+mn-cs"/>
      </a:defRPr>
    </a:lvl8pPr>
    <a:lvl9pPr marL="3657600" algn="l" defTabSz="914400" rtl="0" eaLnBrk="1" latinLnBrk="0" hangingPunct="1">
      <a:defRPr kumimoji="1" sz="2400" b="1" kern="1200">
        <a:solidFill>
          <a:schemeClr val="tx1"/>
        </a:solidFill>
        <a:latin typeface="Tahoma"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3300"/>
    <a:srgbClr val="333399"/>
    <a:srgbClr val="C0504D"/>
    <a:srgbClr val="F0FDA1"/>
    <a:srgbClr val="EBB3EB"/>
    <a:srgbClr val="FD5955"/>
    <a:srgbClr val="FC2D28"/>
    <a:srgbClr val="E1BDD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0317" autoAdjust="0"/>
  </p:normalViewPr>
  <p:slideViewPr>
    <p:cSldViewPr>
      <p:cViewPr>
        <p:scale>
          <a:sx n="70" d="100"/>
          <a:sy n="70" d="100"/>
        </p:scale>
        <p:origin x="-10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08"/>
    </p:cViewPr>
  </p:sorterViewPr>
  <p:notesViewPr>
    <p:cSldViewPr>
      <p:cViewPr varScale="1">
        <p:scale>
          <a:sx n="54" d="100"/>
          <a:sy n="54" d="100"/>
        </p:scale>
        <p:origin x="-2172" y="-108"/>
      </p:cViewPr>
      <p:guideLst>
        <p:guide orient="horz" pos="311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png"/><Relationship Id="rId1" Type="http://schemas.openxmlformats.org/officeDocument/2006/relationships/image" Target="../media/image60.png"/><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68.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image" Target="../media/image87.png"/><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93713"/>
          </a:xfrm>
          <a:prstGeom prst="rect">
            <a:avLst/>
          </a:prstGeom>
        </p:spPr>
        <p:txBody>
          <a:bodyPr vert="horz" wrap="square" lIns="91029" tIns="45514" rIns="91029" bIns="45514" numCol="1" anchor="t" anchorCtr="0" compatLnSpc="1">
            <a:prstTxWarp prst="textNoShape">
              <a:avLst/>
            </a:prstTxWarp>
          </a:bodyPr>
          <a:lstStyle>
            <a:lvl1pPr>
              <a:defRPr sz="1200">
                <a:ea typeface="ＭＳ Ｐゴシック" charset="-128"/>
              </a:defRPr>
            </a:lvl1pPr>
          </a:lstStyle>
          <a:p>
            <a:pPr>
              <a:defRPr/>
            </a:pPr>
            <a:endParaRPr lang="en-US" altLang="ja-JP"/>
          </a:p>
        </p:txBody>
      </p:sp>
      <p:sp>
        <p:nvSpPr>
          <p:cNvPr id="3" name="日付プレースホルダ 2"/>
          <p:cNvSpPr>
            <a:spLocks noGrp="1"/>
          </p:cNvSpPr>
          <p:nvPr>
            <p:ph type="dt" sz="quarter" idx="1"/>
          </p:nvPr>
        </p:nvSpPr>
        <p:spPr>
          <a:xfrm>
            <a:off x="3884613" y="0"/>
            <a:ext cx="2971800" cy="493713"/>
          </a:xfrm>
          <a:prstGeom prst="rect">
            <a:avLst/>
          </a:prstGeom>
        </p:spPr>
        <p:txBody>
          <a:bodyPr vert="horz" lIns="91029" tIns="45514" rIns="91029" bIns="45514" rtlCol="0"/>
          <a:lstStyle>
            <a:lvl1pPr algn="r">
              <a:defRPr sz="1200">
                <a:ea typeface="ＭＳ Ｐゴシック" charset="-128"/>
              </a:defRPr>
            </a:lvl1pPr>
          </a:lstStyle>
          <a:p>
            <a:pPr>
              <a:defRPr/>
            </a:pPr>
            <a:fld id="{A8C51F96-608D-4572-A3B8-E96172406D06}" type="datetimeFigureOut">
              <a:rPr lang="ja-JP" altLang="en-US"/>
              <a:pPr>
                <a:defRPr/>
              </a:pPr>
              <a:t>2013/1/6</a:t>
            </a:fld>
            <a:endParaRPr lang="ja-JP" altLang="en-US"/>
          </a:p>
        </p:txBody>
      </p:sp>
      <p:sp>
        <p:nvSpPr>
          <p:cNvPr id="4" name="フッター プレースホルダ 3"/>
          <p:cNvSpPr>
            <a:spLocks noGrp="1"/>
          </p:cNvSpPr>
          <p:nvPr>
            <p:ph type="ftr" sz="quarter" idx="2"/>
          </p:nvPr>
        </p:nvSpPr>
        <p:spPr>
          <a:xfrm>
            <a:off x="0" y="9378950"/>
            <a:ext cx="2971800" cy="493713"/>
          </a:xfrm>
          <a:prstGeom prst="rect">
            <a:avLst/>
          </a:prstGeom>
        </p:spPr>
        <p:txBody>
          <a:bodyPr vert="horz" wrap="square" lIns="91029" tIns="45514" rIns="91029" bIns="45514" numCol="1" anchor="b" anchorCtr="0" compatLnSpc="1">
            <a:prstTxWarp prst="textNoShape">
              <a:avLst/>
            </a:prstTxWarp>
          </a:bodyPr>
          <a:lstStyle>
            <a:lvl1pPr>
              <a:defRPr sz="1200">
                <a:ea typeface="ＭＳ Ｐゴシック" charset="-128"/>
              </a:defRPr>
            </a:lvl1pPr>
          </a:lstStyle>
          <a:p>
            <a:pPr>
              <a:defRPr/>
            </a:pPr>
            <a:endParaRPr lang="en-US" altLang="ja-JP"/>
          </a:p>
        </p:txBody>
      </p:sp>
      <p:sp>
        <p:nvSpPr>
          <p:cNvPr id="5" name="スライド番号プレースホルダ 4"/>
          <p:cNvSpPr>
            <a:spLocks noGrp="1"/>
          </p:cNvSpPr>
          <p:nvPr>
            <p:ph type="sldNum" sz="quarter" idx="3"/>
          </p:nvPr>
        </p:nvSpPr>
        <p:spPr>
          <a:xfrm>
            <a:off x="3884613" y="9378950"/>
            <a:ext cx="2971800" cy="493713"/>
          </a:xfrm>
          <a:prstGeom prst="rect">
            <a:avLst/>
          </a:prstGeom>
        </p:spPr>
        <p:txBody>
          <a:bodyPr vert="horz" lIns="91029" tIns="45514" rIns="91029" bIns="45514" rtlCol="0" anchor="b"/>
          <a:lstStyle>
            <a:lvl1pPr algn="r">
              <a:defRPr sz="1200">
                <a:ea typeface="ＭＳ Ｐゴシック" charset="-128"/>
              </a:defRPr>
            </a:lvl1pPr>
          </a:lstStyle>
          <a:p>
            <a:pPr>
              <a:defRPr/>
            </a:pPr>
            <a:fld id="{12F4DE75-467C-4D29-8CDA-CBBB5AA5A6E6}" type="slidenum">
              <a:rPr lang="ja-JP" altLang="en-US"/>
              <a:pPr>
                <a:defRPr/>
              </a:pPr>
              <a:t>&lt;#&gt;</a:t>
            </a:fld>
            <a:endParaRPr lang="ja-JP" altLang="en-US"/>
          </a:p>
        </p:txBody>
      </p:sp>
    </p:spTree>
    <p:extLst>
      <p:ext uri="{BB962C8B-B14F-4D97-AF65-F5344CB8AC3E}">
        <p14:creationId xmlns="" xmlns:p14="http://schemas.microsoft.com/office/powerpoint/2010/main" val="4182677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ノート プレースホルダ 6"/>
          <p:cNvSpPr>
            <a:spLocks noGrp="1"/>
          </p:cNvSpPr>
          <p:nvPr>
            <p:ph type="body" sz="quarter" idx="3"/>
          </p:nvPr>
        </p:nvSpPr>
        <p:spPr>
          <a:xfrm>
            <a:off x="685800" y="4691063"/>
            <a:ext cx="5486400" cy="4443412"/>
          </a:xfrm>
          <a:prstGeom prst="rect">
            <a:avLst/>
          </a:prstGeom>
          <a:solidFill>
            <a:schemeClr val="bg1"/>
          </a:solidFill>
        </p:spPr>
        <p:txBody>
          <a:bodyPr vert="horz" lIns="91029" tIns="45514" rIns="91029" bIns="45514" rtlCol="0">
            <a:normAutofit/>
          </a:bodyPr>
          <a:lstStyle/>
          <a:p>
            <a:pPr lvl="0"/>
            <a:r>
              <a:rPr lang="ja-JP" altLang="en-US" noProof="0" dirty="0" smtClean="0"/>
              <a:t>マスタ テキストの書式設定</a:t>
            </a:r>
          </a:p>
          <a:p>
            <a:pPr lvl="1"/>
            <a:r>
              <a:rPr lang="ja-JP" altLang="en-US" noProof="0" dirty="0" smtClean="0"/>
              <a:t>第 </a:t>
            </a:r>
            <a:r>
              <a:rPr lang="en-US" altLang="ja-JP" noProof="0" dirty="0" smtClean="0"/>
              <a:t>2 </a:t>
            </a:r>
            <a:r>
              <a:rPr lang="ja-JP" altLang="en-US" noProof="0" dirty="0" smtClean="0"/>
              <a:t>レベル</a:t>
            </a:r>
          </a:p>
          <a:p>
            <a:pPr lvl="2"/>
            <a:r>
              <a:rPr lang="ja-JP" altLang="en-US" noProof="0" dirty="0" smtClean="0"/>
              <a:t>第 </a:t>
            </a:r>
            <a:r>
              <a:rPr lang="en-US" altLang="ja-JP" noProof="0" dirty="0" smtClean="0"/>
              <a:t>3 </a:t>
            </a:r>
            <a:r>
              <a:rPr lang="ja-JP" altLang="en-US" noProof="0" dirty="0" smtClean="0"/>
              <a:t>レベル</a:t>
            </a:r>
          </a:p>
          <a:p>
            <a:pPr lvl="3"/>
            <a:r>
              <a:rPr lang="ja-JP" altLang="en-US" noProof="0" dirty="0" smtClean="0"/>
              <a:t>第 </a:t>
            </a:r>
            <a:r>
              <a:rPr lang="en-US" altLang="ja-JP" noProof="0" dirty="0" smtClean="0"/>
              <a:t>4 </a:t>
            </a:r>
            <a:r>
              <a:rPr lang="ja-JP" altLang="en-US" noProof="0" dirty="0" smtClean="0"/>
              <a:t>レベル</a:t>
            </a:r>
          </a:p>
          <a:p>
            <a:pPr lvl="4"/>
            <a:r>
              <a:rPr lang="ja-JP" altLang="en-US" noProof="0" dirty="0" smtClean="0"/>
              <a:t>第 </a:t>
            </a:r>
            <a:r>
              <a:rPr lang="en-US" altLang="ja-JP" noProof="0" dirty="0" smtClean="0"/>
              <a:t>5 </a:t>
            </a:r>
            <a:r>
              <a:rPr lang="ja-JP" altLang="en-US" noProof="0" dirty="0" smtClean="0"/>
              <a:t>レベル</a:t>
            </a:r>
            <a:endParaRPr lang="ja-JP" altLang="en-US" noProof="0" dirty="0"/>
          </a:p>
        </p:txBody>
      </p:sp>
      <p:sp>
        <p:nvSpPr>
          <p:cNvPr id="9" name="スライド番号プレースホルダ 8"/>
          <p:cNvSpPr>
            <a:spLocks noGrp="1"/>
          </p:cNvSpPr>
          <p:nvPr>
            <p:ph type="sldNum" sz="quarter" idx="5"/>
          </p:nvPr>
        </p:nvSpPr>
        <p:spPr>
          <a:xfrm>
            <a:off x="3884613" y="9378950"/>
            <a:ext cx="2971800" cy="493713"/>
          </a:xfrm>
          <a:prstGeom prst="rect">
            <a:avLst/>
          </a:prstGeom>
        </p:spPr>
        <p:txBody>
          <a:bodyPr vert="horz" lIns="91029" tIns="45514" rIns="91029" bIns="45514" rtlCol="0" anchor="b"/>
          <a:lstStyle>
            <a:lvl1pPr algn="r">
              <a:defRPr sz="1200">
                <a:ea typeface="ＭＳ Ｐゴシック" charset="-128"/>
              </a:defRPr>
            </a:lvl1pPr>
          </a:lstStyle>
          <a:p>
            <a:pPr>
              <a:defRPr/>
            </a:pPr>
            <a:fld id="{202FDCD8-9BAF-4C4E-B658-86F1B193166D}" type="slidenum">
              <a:rPr lang="ja-JP" altLang="en-US"/>
              <a:pPr>
                <a:defRPr/>
              </a:pPr>
              <a:t>&lt;#&gt;</a:t>
            </a:fld>
            <a:endParaRPr lang="ja-JP" altLang="en-US"/>
          </a:p>
        </p:txBody>
      </p:sp>
      <p:sp>
        <p:nvSpPr>
          <p:cNvPr id="10" name="スライド イメージ プレースホルダ 9"/>
          <p:cNvSpPr>
            <a:spLocks noGrp="1" noRot="1" noChangeAspect="1"/>
          </p:cNvSpPr>
          <p:nvPr>
            <p:ph type="sldImg" idx="2"/>
          </p:nvPr>
        </p:nvSpPr>
        <p:spPr>
          <a:xfrm>
            <a:off x="960438" y="741363"/>
            <a:ext cx="4937125" cy="3702050"/>
          </a:xfrm>
          <a:prstGeom prst="rect">
            <a:avLst/>
          </a:prstGeom>
          <a:noFill/>
          <a:ln w="12700">
            <a:solidFill>
              <a:prstClr val="black"/>
            </a:solidFill>
          </a:ln>
        </p:spPr>
        <p:txBody>
          <a:bodyPr vert="horz" lIns="91029" tIns="45514" rIns="91029" bIns="45514" rtlCol="0" anchor="ctr"/>
          <a:lstStyle/>
          <a:p>
            <a:pPr lvl="0"/>
            <a:endParaRPr lang="ja-JP" altLang="en-US" noProof="0"/>
          </a:p>
        </p:txBody>
      </p:sp>
    </p:spTree>
    <p:extLst>
      <p:ext uri="{BB962C8B-B14F-4D97-AF65-F5344CB8AC3E}">
        <p14:creationId xmlns="" xmlns:p14="http://schemas.microsoft.com/office/powerpoint/2010/main" val="13086728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番号プレースホルダ 8"/>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91D5B558-45B3-4C92-9E03-241AD394B0BC}" type="slidenum">
              <a:rPr lang="ja-JP" altLang="en-US" sz="1200" smtClean="0"/>
              <a:pPr eaLnBrk="1" hangingPunct="1"/>
              <a:t>1</a:t>
            </a:fld>
            <a:endParaRPr lang="ja-JP" altLang="en-US" sz="1200" smtClean="0"/>
          </a:p>
        </p:txBody>
      </p:sp>
      <p:sp>
        <p:nvSpPr>
          <p:cNvPr id="174083"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29" tIns="45514" rIns="91029" bIns="45514"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23174306-57E0-4D27-95BB-55DF07A617B9}" type="slidenum">
              <a:rPr lang="en-US" altLang="ja-JP" sz="1200"/>
              <a:pPr algn="r" eaLnBrk="1" hangingPunct="1"/>
              <a:t>1</a:t>
            </a:fld>
            <a:endParaRPr lang="en-US" altLang="ja-JP" sz="1200"/>
          </a:p>
        </p:txBody>
      </p:sp>
      <p:sp>
        <p:nvSpPr>
          <p:cNvPr id="1740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085"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numCol="1" anchor="t" anchorCtr="0" compatLnSpc="1">
            <a:prstTxWarp prst="textNoShape">
              <a:avLst/>
            </a:prstTxWarp>
          </a:bodyPr>
          <a:lstStyle/>
          <a:p>
            <a:pPr eaLnBrk="1" hangingPunct="1"/>
            <a:r>
              <a:rPr lang="ja-JP" altLang="en-US" smtClean="0">
                <a:ea typeface="ＭＳ Ｐゴシック" charset="-128"/>
              </a:rPr>
              <a:t>みなさん、こんにちは。</a:t>
            </a:r>
            <a:endParaRPr lang="en-US" altLang="ja-JP" smtClean="0">
              <a:ea typeface="ＭＳ Ｐゴシック" charset="-128"/>
            </a:endParaRPr>
          </a:p>
          <a:p>
            <a:pPr eaLnBrk="1" hangingPunct="1"/>
            <a:r>
              <a:rPr lang="ja-JP" altLang="en-US" smtClean="0">
                <a:ea typeface="ＭＳ Ｐゴシック" charset="-128"/>
              </a:rPr>
              <a:t>～～高校を担当している学校薬剤師の○○</a:t>
            </a:r>
            <a:r>
              <a:rPr lang="en-US" altLang="ja-JP" smtClean="0">
                <a:ea typeface="ＭＳ Ｐゴシック" charset="-128"/>
              </a:rPr>
              <a:t>××</a:t>
            </a:r>
            <a:r>
              <a:rPr lang="ja-JP" altLang="en-US" smtClean="0">
                <a:ea typeface="ＭＳ Ｐゴシック" charset="-128"/>
              </a:rPr>
              <a:t>です。</a:t>
            </a:r>
            <a:endParaRPr lang="en-US" altLang="ja-JP" smtClean="0">
              <a:ea typeface="ＭＳ Ｐゴシック" charset="-128"/>
            </a:endParaRPr>
          </a:p>
          <a:p>
            <a:pPr eaLnBrk="1" hangingPunct="1"/>
            <a:r>
              <a:rPr lang="ja-JP" altLang="en-US" smtClean="0">
                <a:ea typeface="ＭＳ Ｐゴシック" charset="-128"/>
              </a:rPr>
              <a:t>今日は薬の正しい使い方のお話をしようと思います。</a:t>
            </a:r>
          </a:p>
          <a:p>
            <a:pPr eaLnBrk="1" hangingPunct="1"/>
            <a:endParaRPr lang="ja-JP" altLang="en-US" smtClean="0">
              <a:ea typeface="ＭＳ Ｐゴシック" charset="-128"/>
            </a:endParaRPr>
          </a:p>
          <a:p>
            <a:pPr eaLnBrk="1" hangingPunct="1"/>
            <a:r>
              <a:rPr lang="ja-JP" altLang="en-US" smtClean="0">
                <a:ea typeface="ＭＳ Ｐゴシック" charset="-128"/>
              </a:rPr>
              <a:t>自分のアレルギー歴（薬や食べ物）を知っておく事</a:t>
            </a:r>
          </a:p>
          <a:p>
            <a:pPr eaLnBrk="1" hangingPunct="1"/>
            <a:r>
              <a:rPr lang="ja-JP" altLang="en-US" smtClean="0">
                <a:ea typeface="ＭＳ Ｐゴシック" charset="-128"/>
              </a:rPr>
              <a:t>今まで自分がかかった病気を知っておく事などが、</a:t>
            </a:r>
          </a:p>
          <a:p>
            <a:pPr eaLnBrk="1" hangingPunct="1"/>
            <a:r>
              <a:rPr lang="ja-JP" altLang="en-US" smtClean="0">
                <a:ea typeface="ＭＳ Ｐゴシック" charset="-128"/>
              </a:rPr>
              <a:t>薬を購入する時に必要な知識になるのではなるのではないでしょうか</a:t>
            </a:r>
          </a:p>
          <a:p>
            <a:pPr eaLnBrk="1" hangingPunct="1"/>
            <a:r>
              <a:rPr lang="ja-JP" altLang="en-US" smtClean="0">
                <a:ea typeface="ＭＳ Ｐゴシック" charset="-128"/>
              </a:rPr>
              <a:t>それこそがセルフメディケーションの始まりです</a:t>
            </a:r>
          </a:p>
          <a:p>
            <a:pPr eaLnBrk="1" hangingPunct="1"/>
            <a:endParaRPr lang="ja-JP" altLang="en-US" smtClean="0">
              <a:ea typeface="ＭＳ Ｐゴシック" charset="-128"/>
            </a:endParaRPr>
          </a:p>
          <a:p>
            <a:pPr eaLnBrk="1" hangingPunct="1"/>
            <a:r>
              <a:rPr lang="ja-JP" altLang="en-US" smtClean="0">
                <a:ea typeface="ＭＳ Ｐゴシック" charset="-128"/>
              </a:rPr>
              <a:t>高校生にどんな事を知っていて欲しいのか、ポイントを絞ってみました。</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AAB69E70-9F7F-4BDF-B058-FD94B07D5D4D}" type="slidenum">
              <a:rPr lang="en-US" altLang="ja-JP" sz="1200" smtClean="0">
                <a:solidFill>
                  <a:srgbClr val="000000"/>
                </a:solidFill>
              </a:rPr>
              <a:pPr eaLnBrk="1" hangingPunct="1"/>
              <a:t>10</a:t>
            </a:fld>
            <a:endParaRPr lang="en-US" altLang="ja-JP" sz="1200" smtClean="0">
              <a:solidFill>
                <a:srgbClr val="000000"/>
              </a:solidFill>
            </a:endParaRPr>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685800" y="4691063"/>
            <a:ext cx="5486400" cy="4441825"/>
          </a:xfrm>
          <a:noFill/>
          <a:ln>
            <a:solidFill>
              <a:schemeClr val="tx1"/>
            </a:solidFill>
            <a:miter lim="800000"/>
            <a:headEnd/>
            <a:tailEnd/>
          </a:ln>
          <a:extLst>
            <a:ext uri="{909E8E84-426E-40DD-AFC4-6F175D3DCCD1}">
              <a14:hiddenFill xmlns="" xmlns:a14="http://schemas.microsoft.com/office/drawing/2010/main">
                <a:solidFill>
                  <a:schemeClr val="bg1"/>
                </a:solidFill>
              </a14:hiddenFill>
            </a:ext>
          </a:extLst>
        </p:spPr>
        <p:txBody>
          <a:bodyPr wrap="square" lIns="91043" tIns="45521" rIns="91043" bIns="45521" numCol="1" anchor="t" anchorCtr="0" compatLnSpc="1">
            <a:prstTxWarp prst="textNoShape">
              <a:avLst/>
            </a:prstTxWarp>
            <a:normAutofit fontScale="85000" lnSpcReduction="20000"/>
          </a:bodyPr>
          <a:lstStyle/>
          <a:p>
            <a:pPr eaLnBrk="1" hangingPunct="1">
              <a:lnSpc>
                <a:spcPct val="90000"/>
              </a:lnSpc>
              <a:defRPr/>
            </a:pPr>
            <a:r>
              <a:rPr lang="ja-JP" altLang="en-US" dirty="0" smtClean="0">
                <a:solidFill>
                  <a:srgbClr val="000000"/>
                </a:solidFill>
                <a:latin typeface="ＭＳ Ｐゴシック" pitchFamily="50" charset="-128"/>
                <a:ea typeface="ＭＳ Ｐゴシック" pitchFamily="50" charset="-128"/>
              </a:rPr>
              <a:t>心の健康</a:t>
            </a:r>
            <a:r>
              <a:rPr lang="en-US" altLang="ja-JP" dirty="0" smtClean="0">
                <a:solidFill>
                  <a:srgbClr val="000000"/>
                </a:solidFill>
                <a:latin typeface="ＭＳ Ｐゴシック" pitchFamily="50" charset="-128"/>
                <a:ea typeface="ＭＳ Ｐゴシック" pitchFamily="50" charset="-128"/>
              </a:rPr>
              <a:t>5</a:t>
            </a:r>
            <a:r>
              <a:rPr lang="ja-JP" altLang="en-US" dirty="0" smtClean="0">
                <a:solidFill>
                  <a:srgbClr val="000000"/>
                </a:solidFill>
                <a:latin typeface="ＭＳ Ｐゴシック" pitchFamily="50" charset="-128"/>
                <a:ea typeface="ＭＳ Ｐゴシック" pitchFamily="50" charset="-128"/>
              </a:rPr>
              <a:t>か条についても考え下さい。まず、「自分自身を大切に思う心」「物事を前向きに考える心」「自分自身の目標を持って、</a:t>
            </a:r>
            <a:endParaRPr lang="en-US" altLang="ja-JP" dirty="0" smtClean="0">
              <a:solidFill>
                <a:srgbClr val="000000"/>
              </a:solidFill>
              <a:latin typeface="ＭＳ Ｐゴシック" pitchFamily="50" charset="-128"/>
              <a:ea typeface="ＭＳ Ｐゴシック" pitchFamily="50" charset="-128"/>
            </a:endParaRPr>
          </a:p>
          <a:p>
            <a:pPr eaLnBrk="1" hangingPunct="1">
              <a:lnSpc>
                <a:spcPct val="90000"/>
              </a:lnSpc>
              <a:defRPr/>
            </a:pPr>
            <a:r>
              <a:rPr lang="ja-JP" altLang="en-US" dirty="0" smtClean="0">
                <a:solidFill>
                  <a:srgbClr val="000000"/>
                </a:solidFill>
                <a:latin typeface="ＭＳ Ｐゴシック" pitchFamily="50" charset="-128"/>
                <a:ea typeface="ＭＳ Ｐゴシック" pitchFamily="50" charset="-128"/>
              </a:rPr>
              <a:t>その目標に向かって努力する心」「トラブルや、心配事でくよくよ考えない強い心」「家族・友人達と、何でも話し合える対人関係を構築すること」</a:t>
            </a:r>
          </a:p>
          <a:p>
            <a:pPr eaLnBrk="1" hangingPunct="1">
              <a:lnSpc>
                <a:spcPct val="90000"/>
              </a:lnSpc>
              <a:defRPr/>
            </a:pPr>
            <a:r>
              <a:rPr lang="ja-JP" altLang="en-US" dirty="0" smtClean="0">
                <a:solidFill>
                  <a:srgbClr val="000000"/>
                </a:solidFill>
                <a:latin typeface="ＭＳ Ｐゴシック" pitchFamily="50" charset="-128"/>
                <a:ea typeface="ＭＳ Ｐゴシック" pitchFamily="50" charset="-128"/>
              </a:rPr>
              <a:t>を「心の健康５か条」と言われています。</a:t>
            </a:r>
          </a:p>
          <a:p>
            <a:pPr eaLnBrk="1" hangingPunct="1">
              <a:defRPr/>
            </a:pPr>
            <a:r>
              <a:rPr lang="ja-JP" altLang="en-US" dirty="0" smtClean="0">
                <a:solidFill>
                  <a:srgbClr val="000000"/>
                </a:solidFill>
                <a:latin typeface="ＭＳ Ｐゴシック" pitchFamily="50" charset="-128"/>
                <a:ea typeface="ＭＳ Ｐゴシック" pitchFamily="50" charset="-128"/>
              </a:rPr>
              <a:t>  </a:t>
            </a:r>
          </a:p>
          <a:p>
            <a:pPr eaLnBrk="1" hangingPunct="1">
              <a:lnSpc>
                <a:spcPct val="90000"/>
              </a:lnSpc>
              <a:defRPr/>
            </a:pPr>
            <a:endParaRPr lang="en-US" altLang="ja-JP" b="1" dirty="0" smtClean="0">
              <a:latin typeface="ＭＳ Ｐゴシック" charset="-128"/>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番号プレースホルダ 8"/>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63A65D73-E519-436F-B012-F676252F9F11}" type="slidenum">
              <a:rPr lang="ja-JP" altLang="en-US" sz="1200" smtClean="0"/>
              <a:pPr eaLnBrk="1" hangingPunct="1"/>
              <a:t>11</a:t>
            </a:fld>
            <a:endParaRPr lang="ja-JP" altLang="en-US" sz="1200" smtClean="0"/>
          </a:p>
        </p:txBody>
      </p:sp>
      <p:sp>
        <p:nvSpPr>
          <p:cNvPr id="184323"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29" tIns="45514" rIns="91029" bIns="45514"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781E8505-6EBC-4FA0-A0AD-BEBA9EAE2F8C}" type="slidenum">
              <a:rPr lang="en-US" altLang="ja-JP" sz="1200"/>
              <a:pPr algn="r" eaLnBrk="1" hangingPunct="1"/>
              <a:t>11</a:t>
            </a:fld>
            <a:endParaRPr lang="en-US" altLang="ja-JP" sz="1200"/>
          </a:p>
        </p:txBody>
      </p:sp>
      <p:sp>
        <p:nvSpPr>
          <p:cNvPr id="1843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25" name="Rectangle 5"/>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numCol="1" anchor="t" anchorCtr="0" compatLnSpc="1">
            <a:prstTxWarp prst="textNoShape">
              <a:avLst/>
            </a:prstTxWarp>
          </a:bodyPr>
          <a:lstStyle/>
          <a:p>
            <a:pPr eaLnBrk="1" hangingPunct="1"/>
            <a:r>
              <a:rPr lang="ja-JP" altLang="en-US" smtClean="0">
                <a:ea typeface="ＭＳ Ｐゴシック" charset="-128"/>
              </a:rPr>
              <a:t>くすりには、医療用医薬品と一般用医薬品と呼ばれるものがあります。</a:t>
            </a:r>
          </a:p>
          <a:p>
            <a:pPr eaLnBrk="1" hangingPunct="1"/>
            <a:r>
              <a:rPr lang="ja-JP" altLang="en-US" smtClean="0">
                <a:ea typeface="ＭＳ Ｐゴシック" charset="-128"/>
              </a:rPr>
              <a:t>医療用医薬品は、医師の処方により使われる薬の事で、一般用医薬品は薬局・薬店で自分で買う薬の事です。</a:t>
            </a:r>
            <a:endParaRPr lang="en-US" altLang="ja-JP" smtClean="0">
              <a:ea typeface="ＭＳ Ｐゴシック" charset="-128"/>
            </a:endParaRPr>
          </a:p>
          <a:p>
            <a:pPr eaLnBrk="1" hangingPunct="1"/>
            <a:r>
              <a:rPr lang="ja-JP" altLang="en-US" smtClean="0">
                <a:ea typeface="ＭＳ Ｐゴシック" charset="-128"/>
              </a:rPr>
              <a:t>医療用医薬品の場合、医師が症状に合わせて処方します。</a:t>
            </a:r>
          </a:p>
          <a:p>
            <a:pPr eaLnBrk="1" hangingPunct="1"/>
            <a:r>
              <a:rPr lang="ja-JP" altLang="en-US" smtClean="0">
                <a:ea typeface="ＭＳ Ｐゴシック" charset="-128"/>
              </a:rPr>
              <a:t>ですから、自分の判断で服用する量を勝手に変更したり、服用を中断してはいけません。</a:t>
            </a:r>
          </a:p>
          <a:p>
            <a:pPr eaLnBrk="1" hangingPunct="1"/>
            <a:r>
              <a:rPr lang="ja-JP" altLang="en-US" smtClean="0">
                <a:ea typeface="ＭＳ Ｐゴシック" charset="-128"/>
              </a:rPr>
              <a:t>また同じような症状でも、家族や他の人にあげたり、以前の残った薬を勝手に飲んでもいけません。</a:t>
            </a:r>
          </a:p>
          <a:p>
            <a:pPr eaLnBrk="1" hangingPunct="1"/>
            <a:r>
              <a:rPr lang="ja-JP" altLang="en-US" smtClean="0">
                <a:ea typeface="ＭＳ Ｐゴシック" charset="-128"/>
              </a:rPr>
              <a:t>一方、一般用医薬品は多くの人の症状に合うようになっていて、自分の判断と責任で使うくすりです。</a:t>
            </a:r>
          </a:p>
          <a:p>
            <a:pPr eaLnBrk="1" hangingPunct="1"/>
            <a:r>
              <a:rPr lang="ja-JP" altLang="en-US" smtClean="0">
                <a:ea typeface="ＭＳ Ｐゴシック" charset="-128"/>
              </a:rPr>
              <a:t>くすりの説明書をよく読んで使い、わからないことがあれば薬剤師にきくようにしましょう。</a:t>
            </a:r>
          </a:p>
          <a:p>
            <a:pPr eaLnBrk="1" hangingPunct="1"/>
            <a:endParaRPr lang="en-US" altLang="ja-JP" smtClean="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E04C1969-3361-4866-B9CB-D46208CF1A11}" type="slidenum">
              <a:rPr lang="en-US" altLang="ja-JP" sz="1200" smtClean="0">
                <a:solidFill>
                  <a:srgbClr val="000000"/>
                </a:solidFill>
              </a:rPr>
              <a:pPr eaLnBrk="1" hangingPunct="1"/>
              <a:t>12</a:t>
            </a:fld>
            <a:endParaRPr lang="en-US" altLang="ja-JP" sz="1200" smtClean="0">
              <a:solidFill>
                <a:srgbClr val="000000"/>
              </a:solidFill>
            </a:endParaRPr>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9" tIns="45709" rIns="91419" bIns="45709" numCol="1" anchor="t" anchorCtr="0" compatLnSpc="1">
            <a:prstTxWarp prst="textNoShape">
              <a:avLst/>
            </a:prstTxWarp>
          </a:bodyPr>
          <a:lstStyle/>
          <a:p>
            <a:pPr eaLnBrk="1" hangingPunct="1">
              <a:defRPr/>
            </a:pPr>
            <a:r>
              <a:rPr lang="ja-JP" altLang="en-US" dirty="0" smtClean="0">
                <a:latin typeface="+mn-ea"/>
                <a:ea typeface="+mn-ea"/>
              </a:rPr>
              <a:t>医師に診てもらって、患者に必要な薬とその服用量・服用方法を決めることを</a:t>
            </a:r>
          </a:p>
          <a:p>
            <a:pPr eaLnBrk="1" hangingPunct="1">
              <a:defRPr/>
            </a:pPr>
            <a:r>
              <a:rPr lang="ja-JP" altLang="en-US" dirty="0" smtClean="0">
                <a:latin typeface="+mn-ea"/>
                <a:ea typeface="+mn-ea"/>
              </a:rPr>
              <a:t>「処方する」と言います。処方した薬の内容を薬剤師に指示する文書のことを</a:t>
            </a:r>
          </a:p>
          <a:p>
            <a:pPr eaLnBrk="1" hangingPunct="1">
              <a:defRPr/>
            </a:pPr>
            <a:r>
              <a:rPr lang="ja-JP" altLang="en-US" dirty="0" smtClean="0">
                <a:latin typeface="+mn-ea"/>
                <a:ea typeface="+mn-ea"/>
              </a:rPr>
              <a:t>「処方せん」と言います。</a:t>
            </a:r>
          </a:p>
          <a:p>
            <a:pPr eaLnBrk="1" hangingPunct="1">
              <a:defRPr/>
            </a:pPr>
            <a:r>
              <a:rPr lang="ja-JP" altLang="en-US" dirty="0" smtClean="0">
                <a:latin typeface="+mn-ea"/>
                <a:ea typeface="+mn-ea"/>
              </a:rPr>
              <a:t>処方せんには有効期間があり、</a:t>
            </a:r>
            <a:r>
              <a:rPr lang="en-US" altLang="ja-JP" dirty="0" smtClean="0">
                <a:latin typeface="+mn-ea"/>
                <a:ea typeface="+mn-ea"/>
              </a:rPr>
              <a:t>4</a:t>
            </a:r>
            <a:r>
              <a:rPr lang="ja-JP" altLang="en-US" dirty="0" smtClean="0">
                <a:latin typeface="+mn-ea"/>
                <a:ea typeface="+mn-ea"/>
              </a:rPr>
              <a:t>日以内となっています。</a:t>
            </a:r>
          </a:p>
          <a:p>
            <a:pPr eaLnBrk="1" hangingPunct="1">
              <a:defRPr/>
            </a:pPr>
            <a:endParaRPr lang="ja-JP" altLang="en-US" dirty="0" smtClean="0">
              <a:latin typeface="+mn-ea"/>
              <a:ea typeface="+mn-ea"/>
            </a:endParaRPr>
          </a:p>
          <a:p>
            <a:pPr eaLnBrk="1" hangingPunct="1">
              <a:buFont typeface="Wingdings" pitchFamily="2" charset="2"/>
              <a:buNone/>
              <a:defRPr/>
            </a:pPr>
            <a:r>
              <a:rPr lang="ja-JP" altLang="en-US" dirty="0" smtClean="0">
                <a:latin typeface="+mn-ea"/>
                <a:ea typeface="+mn-ea"/>
              </a:rPr>
              <a:t>処方せん医薬品の中で、特許が切れた後、</a:t>
            </a:r>
          </a:p>
          <a:p>
            <a:pPr eaLnBrk="1" hangingPunct="1">
              <a:buFont typeface="Wingdings" pitchFamily="2" charset="2"/>
              <a:buNone/>
              <a:defRPr/>
            </a:pPr>
            <a:r>
              <a:rPr lang="ja-JP" altLang="en-US" dirty="0" smtClean="0">
                <a:latin typeface="+mn-ea"/>
                <a:ea typeface="+mn-ea"/>
              </a:rPr>
              <a:t>他社が製造発売する医薬品のことを後発</a:t>
            </a:r>
          </a:p>
          <a:p>
            <a:pPr eaLnBrk="1" hangingPunct="1">
              <a:buFont typeface="Wingdings" pitchFamily="2" charset="2"/>
              <a:buNone/>
              <a:defRPr/>
            </a:pPr>
            <a:r>
              <a:rPr lang="ja-JP" altLang="en-US" dirty="0" smtClean="0">
                <a:latin typeface="+mn-ea"/>
                <a:ea typeface="+mn-ea"/>
              </a:rPr>
              <a:t>医薬品</a:t>
            </a:r>
            <a:r>
              <a:rPr lang="en-US" altLang="ja-JP" dirty="0" smtClean="0">
                <a:latin typeface="+mn-ea"/>
                <a:ea typeface="+mn-ea"/>
              </a:rPr>
              <a:t>(</a:t>
            </a:r>
            <a:r>
              <a:rPr lang="ja-JP" altLang="en-US" dirty="0" smtClean="0">
                <a:latin typeface="+mn-ea"/>
                <a:ea typeface="+mn-ea"/>
              </a:rPr>
              <a:t>ジェネリック医薬品</a:t>
            </a:r>
            <a:r>
              <a:rPr lang="en-US" altLang="ja-JP" dirty="0" smtClean="0">
                <a:latin typeface="+mn-ea"/>
                <a:ea typeface="+mn-ea"/>
              </a:rPr>
              <a:t>)</a:t>
            </a:r>
            <a:r>
              <a:rPr lang="ja-JP" altLang="en-US" dirty="0" smtClean="0">
                <a:latin typeface="+mn-ea"/>
                <a:ea typeface="+mn-ea"/>
              </a:rPr>
              <a:t>といいます。</a:t>
            </a:r>
          </a:p>
          <a:p>
            <a:pPr eaLnBrk="1" hangingPunct="1">
              <a:buFont typeface="Wingdings" pitchFamily="2" charset="2"/>
              <a:buNone/>
              <a:defRPr/>
            </a:pPr>
            <a:r>
              <a:rPr lang="ja-JP" altLang="en-US" dirty="0" smtClean="0">
                <a:latin typeface="+mn-ea"/>
                <a:ea typeface="+mn-ea"/>
              </a:rPr>
              <a:t>同じ成分で自己負担が少ないことから注目</a:t>
            </a:r>
          </a:p>
          <a:p>
            <a:pPr eaLnBrk="1" hangingPunct="1">
              <a:buFont typeface="Wingdings" pitchFamily="2" charset="2"/>
              <a:buNone/>
              <a:defRPr/>
            </a:pPr>
            <a:r>
              <a:rPr lang="ja-JP" altLang="en-US" dirty="0" smtClean="0">
                <a:latin typeface="+mn-ea"/>
                <a:ea typeface="+mn-ea"/>
              </a:rPr>
              <a:t>されています。医師や薬剤師によく相談してみましょう。 </a:t>
            </a:r>
          </a:p>
          <a:p>
            <a:pPr eaLnBrk="1" hangingPunct="1">
              <a:defRPr/>
            </a:pPr>
            <a:endParaRPr lang="ja-JP" altLang="en-US" b="1" dirty="0" smtClean="0">
              <a:latin typeface="+mn-ea"/>
              <a:ea typeface="+mn-ea"/>
            </a:endParaRPr>
          </a:p>
          <a:p>
            <a:pPr eaLnBrk="1" hangingPunct="1">
              <a:defRPr/>
            </a:pPr>
            <a:endParaRPr lang="en-US" altLang="ja-JP" dirty="0" smtClean="0">
              <a:latin typeface="+mn-ea"/>
              <a:ea typeface="+mn-ea"/>
            </a:endParaRPr>
          </a:p>
          <a:p>
            <a:pPr eaLnBrk="1" hangingPunct="1">
              <a:defRPr/>
            </a:pPr>
            <a:endParaRPr lang="ja-JP"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6371" name="Rectangle 3"/>
          <p:cNvSpPr>
            <a:spLocks noGrp="1" noChangeArrowheads="1"/>
          </p:cNvSpPr>
          <p:nvPr>
            <p:ph type="body" idx="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solidFill>
                  <a:srgbClr val="000000"/>
                </a:solidFill>
                <a:latin typeface="ＭＳ Ｐゴシック" charset="-128"/>
                <a:ea typeface="ＭＳ Ｐゴシック" charset="-128"/>
              </a:rPr>
              <a:t>またくすりを形で分類すると、大きく３つに分けられます。</a:t>
            </a:r>
          </a:p>
          <a:p>
            <a:r>
              <a:rPr lang="ja-JP" altLang="en-US" smtClean="0">
                <a:solidFill>
                  <a:srgbClr val="000000"/>
                </a:solidFill>
                <a:latin typeface="ＭＳ Ｐゴシック" charset="-128"/>
                <a:ea typeface="ＭＳ Ｐゴシック" charset="-128"/>
              </a:rPr>
              <a:t>口から飲み消化管を経由する内服剤、皮膚や目・口・鼻などの粘膜に使用する外用剤、皮膚・筋肉・血管に直接入れる注射剤です。</a:t>
            </a:r>
          </a:p>
          <a:p>
            <a:r>
              <a:rPr lang="ja-JP" altLang="en-US" smtClean="0">
                <a:solidFill>
                  <a:srgbClr val="000000"/>
                </a:solidFill>
                <a:latin typeface="ＭＳ Ｐゴシック" charset="-128"/>
                <a:ea typeface="ＭＳ Ｐゴシック" charset="-128"/>
              </a:rPr>
              <a:t>それぞれの剤形には理由があるので、正しい使い方をしないときちんと効かないばかりか危険なこともあります。</a:t>
            </a:r>
          </a:p>
          <a:p>
            <a:endParaRPr lang="ja-JP" altLang="en-US" smtClean="0">
              <a:latin typeface="ＭＳ Ｐゴシック" charset="-128"/>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2812CB06-AF63-4A5C-A972-9727B077510C}" type="slidenum">
              <a:rPr lang="en-US" altLang="ja-JP" sz="1200" smtClean="0">
                <a:solidFill>
                  <a:srgbClr val="000000"/>
                </a:solidFill>
              </a:rPr>
              <a:pPr eaLnBrk="1" hangingPunct="1"/>
              <a:t>14</a:t>
            </a:fld>
            <a:endParaRPr lang="en-US" altLang="ja-JP" sz="1200" smtClean="0">
              <a:solidFill>
                <a:srgbClr val="000000"/>
              </a:solidFill>
            </a:endParaRPr>
          </a:p>
        </p:txBody>
      </p:sp>
      <p:sp>
        <p:nvSpPr>
          <p:cNvPr id="187395" name="Rectangle 2"/>
          <p:cNvSpPr>
            <a:spLocks noGrp="1" noRot="1" noChangeAspect="1" noChangeArrowheads="1" noTextEdit="1"/>
          </p:cNvSpPr>
          <p:nvPr>
            <p:ph type="sldImg"/>
          </p:nvPr>
        </p:nvSpPr>
        <p:spPr bwMode="auto">
          <a:xfrm>
            <a:off x="962025" y="741363"/>
            <a:ext cx="4935538" cy="3702050"/>
          </a:xfrm>
          <a:solidFill>
            <a:srgbClr val="FFFFFF"/>
          </a:solidFill>
          <a:ln>
            <a:solidFill>
              <a:srgbClr val="000000"/>
            </a:solidFill>
            <a:miter lim="800000"/>
            <a:headEnd/>
            <a:tailEnd/>
          </a:ln>
        </p:spPr>
      </p:sp>
      <p:sp>
        <p:nvSpPr>
          <p:cNvPr id="187396" name="Rectangle 3"/>
          <p:cNvSpPr>
            <a:spLocks noGrp="1" noChangeArrowheads="1"/>
          </p:cNvSpPr>
          <p:nvPr>
            <p:ph type="body" idx="1"/>
          </p:nvPr>
        </p:nvSpPr>
        <p:spPr bwMode="auto">
          <a:xfrm>
            <a:off x="685800" y="4691063"/>
            <a:ext cx="5486400" cy="4441825"/>
          </a:xfrm>
          <a:ln>
            <a:solidFill>
              <a:srgbClr val="000000"/>
            </a:solidFill>
            <a:miter lim="800000"/>
            <a:headEnd/>
            <a:tailEnd/>
          </a:ln>
        </p:spPr>
        <p:txBody>
          <a:bodyPr wrap="square" lIns="87453" tIns="43727" rIns="87453" bIns="43727" numCol="1" anchor="t" anchorCtr="0" compatLnSpc="1">
            <a:prstTxWarp prst="textNoShape">
              <a:avLst/>
            </a:prstTxWarp>
          </a:bodyPr>
          <a:lstStyle/>
          <a:p>
            <a:r>
              <a:rPr lang="ja-JP" altLang="en-US" smtClean="0">
                <a:latin typeface="ＭＳ Ｐゴシック" charset="-128"/>
                <a:ea typeface="ＭＳ Ｐゴシック" charset="-128"/>
              </a:rPr>
              <a:t>それでは、何故、錠剤やカプセル剤にしてあるか？その理由は何でしょうか？</a:t>
            </a:r>
          </a:p>
          <a:p>
            <a:endParaRPr lang="en-US" altLang="ja-JP" smtClean="0">
              <a:latin typeface="ＭＳ Ｐゴシック" charset="-128"/>
              <a:ea typeface="ＭＳ Ｐゴシック" charset="-128"/>
            </a:endParaRPr>
          </a:p>
          <a:p>
            <a:endParaRPr lang="ja-JP" altLang="en-US" smtClean="0">
              <a:latin typeface="ＭＳ Ｐゴシック" charset="-128"/>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4B00643B-8DE7-40B6-89F8-F4308E073C68}" type="slidenum">
              <a:rPr lang="en-US" altLang="ja-JP" sz="1200" smtClean="0">
                <a:solidFill>
                  <a:srgbClr val="000000"/>
                </a:solidFill>
              </a:rPr>
              <a:pPr eaLnBrk="1" hangingPunct="1"/>
              <a:t>15</a:t>
            </a:fld>
            <a:endParaRPr lang="en-US" altLang="ja-JP" sz="1200" smtClean="0">
              <a:solidFill>
                <a:srgbClr val="000000"/>
              </a:solidFill>
            </a:endParaRPr>
          </a:p>
        </p:txBody>
      </p:sp>
      <p:sp>
        <p:nvSpPr>
          <p:cNvPr id="188419" name="Rectangle 2"/>
          <p:cNvSpPr>
            <a:spLocks noGrp="1" noRot="1" noChangeAspect="1" noChangeArrowheads="1" noTextEdit="1"/>
          </p:cNvSpPr>
          <p:nvPr>
            <p:ph type="sldImg"/>
          </p:nvPr>
        </p:nvSpPr>
        <p:spPr bwMode="auto">
          <a:xfrm>
            <a:off x="962025" y="741363"/>
            <a:ext cx="4935538" cy="3702050"/>
          </a:xfrm>
          <a:solidFill>
            <a:srgbClr val="FFFFFF"/>
          </a:solidFill>
          <a:ln>
            <a:solidFill>
              <a:srgbClr val="000000"/>
            </a:solidFill>
            <a:miter lim="800000"/>
            <a:headEnd/>
            <a:tailEnd/>
          </a:ln>
        </p:spPr>
      </p:sp>
      <p:sp>
        <p:nvSpPr>
          <p:cNvPr id="188420" name="Rectangle 3"/>
          <p:cNvSpPr>
            <a:spLocks noGrp="1" noChangeArrowheads="1"/>
          </p:cNvSpPr>
          <p:nvPr>
            <p:ph type="body" idx="1"/>
          </p:nvPr>
        </p:nvSpPr>
        <p:spPr bwMode="auto">
          <a:xfrm>
            <a:off x="685800" y="4691063"/>
            <a:ext cx="5486400" cy="4441825"/>
          </a:xfrm>
          <a:ln>
            <a:solidFill>
              <a:srgbClr val="000000"/>
            </a:solidFill>
            <a:miter lim="800000"/>
            <a:headEnd/>
            <a:tailEnd/>
          </a:ln>
        </p:spPr>
        <p:txBody>
          <a:bodyPr wrap="square" lIns="87453" tIns="43727" rIns="87453" bIns="43727" numCol="1" anchor="t" anchorCtr="0" compatLnSpc="1">
            <a:prstTxWarp prst="textNoShape">
              <a:avLst/>
            </a:prstTxWarp>
          </a:bodyPr>
          <a:lstStyle/>
          <a:p>
            <a:r>
              <a:rPr lang="ja-JP" altLang="en-US" smtClean="0">
                <a:latin typeface="ＭＳ Ｐゴシック" charset="-128"/>
                <a:ea typeface="ＭＳ Ｐゴシック" charset="-128"/>
              </a:rPr>
              <a:t>（スライドを読む）</a:t>
            </a:r>
            <a:endParaRPr lang="en-US" altLang="ja-JP" smtClean="0">
              <a:latin typeface="ＭＳ Ｐゴシック" charset="-128"/>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84B60DD0-0486-4731-8C34-8515F3CB770C}" type="slidenum">
              <a:rPr lang="en-US" altLang="ja-JP" sz="1200" smtClean="0">
                <a:solidFill>
                  <a:srgbClr val="000000"/>
                </a:solidFill>
                <a:latin typeface="Arial" charset="0"/>
              </a:rPr>
              <a:pPr eaLnBrk="1" hangingPunct="1"/>
              <a:t>16</a:t>
            </a:fld>
            <a:endParaRPr lang="en-US" altLang="ja-JP" sz="1200" smtClean="0">
              <a:solidFill>
                <a:srgbClr val="000000"/>
              </a:solidFill>
              <a:latin typeface="Arial" charset="0"/>
            </a:endParaRPr>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9444" name="Rectangle 3"/>
          <p:cNvSpPr>
            <a:spLocks noGrp="1" noChangeArrowheads="1"/>
          </p:cNvSpPr>
          <p:nvPr>
            <p:ph type="body" idx="1"/>
          </p:nvPr>
        </p:nvSpPr>
        <p:spPr bwMode="auto">
          <a:xfrm>
            <a:off x="685800" y="4546600"/>
            <a:ext cx="5486400" cy="4445000"/>
          </a:xfrm>
          <a:extLst>
            <a:ext uri="{91240B29-F687-4F45-9708-019B960494DF}">
              <a14:hiddenLine xmlns="" xmlns:a14="http://schemas.microsoft.com/office/drawing/2010/main" w="9525">
                <a:solidFill>
                  <a:srgbClr val="000000"/>
                </a:solidFill>
                <a:miter lim="800000"/>
                <a:headEnd/>
                <a:tailEnd/>
              </a14:hiddenLine>
            </a:ext>
          </a:extLst>
        </p:spPr>
        <p:txBody>
          <a:bodyPr wrap="square" lIns="90735" tIns="45368" rIns="90735" bIns="45368" numCol="1" anchor="t" anchorCtr="0" compatLnSpc="1">
            <a:prstTxWarp prst="textNoShape">
              <a:avLst/>
            </a:prstTxWarp>
          </a:bodyPr>
          <a:lstStyle/>
          <a:p>
            <a:pPr eaLnBrk="1" hangingPunct="1"/>
            <a:r>
              <a:rPr lang="ja-JP" altLang="en-US" smtClean="0">
                <a:latin typeface="ＭＳ Ｐゴシック" charset="-128"/>
                <a:ea typeface="ＭＳ Ｐゴシック" charset="-128"/>
              </a:rPr>
              <a:t>（スライドを読む）</a:t>
            </a:r>
            <a:endParaRPr lang="ja-JP" altLang="ja-JP" smtClean="0">
              <a:latin typeface="ＭＳ Ｐゴシック" charset="-128"/>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0467" name="ノート プレースホルダー 2"/>
          <p:cNvSpPr>
            <a:spLocks noGrp="1"/>
          </p:cNvSpPr>
          <p:nvPr>
            <p:ph type="body" idx="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smtClean="0">
                <a:solidFill>
                  <a:srgbClr val="000000"/>
                </a:solidFill>
                <a:latin typeface="ＭＳ Ｐゴシック" charset="-128"/>
                <a:ea typeface="ＭＳ Ｐゴシック" charset="-128"/>
              </a:rPr>
              <a:t>では、錠剤の仕組みについて見てみましょう。これは、ある錠剤を半分に切ったものです。</a:t>
            </a:r>
            <a:endParaRPr lang="en-US" altLang="ja-JP" dirty="0" smtClean="0">
              <a:solidFill>
                <a:srgbClr val="000000"/>
              </a:solidFill>
              <a:latin typeface="ＭＳ Ｐゴシック" charset="-128"/>
              <a:ea typeface="ＭＳ Ｐゴシック" charset="-128"/>
            </a:endParaRPr>
          </a:p>
          <a:p>
            <a:pPr eaLnBrk="1" hangingPunct="1"/>
            <a:endParaRPr lang="ja-JP" altLang="en-US" dirty="0" smtClean="0">
              <a:solidFill>
                <a:srgbClr val="000000"/>
              </a:solidFill>
              <a:latin typeface="ＭＳ Ｐゴシック" charset="-128"/>
              <a:ea typeface="ＭＳ Ｐゴシック" charset="-128"/>
            </a:endParaRPr>
          </a:p>
          <a:p>
            <a:pPr eaLnBrk="1" hangingPunct="1"/>
            <a:r>
              <a:rPr lang="ja-JP" altLang="en-US" b="1" dirty="0" smtClean="0">
                <a:solidFill>
                  <a:srgbClr val="000000"/>
                </a:solidFill>
                <a:latin typeface="ＭＳ Ｐゴシック" charset="-128"/>
                <a:ea typeface="ＭＳ Ｐゴシック" charset="-128"/>
              </a:rPr>
              <a:t>○</a:t>
            </a:r>
            <a:r>
              <a:rPr lang="ja-JP" altLang="en-US" dirty="0" smtClean="0">
                <a:solidFill>
                  <a:srgbClr val="000000"/>
                </a:solidFill>
                <a:latin typeface="ＭＳ Ｐゴシック" charset="-128"/>
                <a:ea typeface="ＭＳ Ｐゴシック" charset="-128"/>
              </a:rPr>
              <a:t>錠剤の中は、このように何層にもなっていて、</a:t>
            </a:r>
          </a:p>
          <a:p>
            <a:pPr eaLnBrk="1" hangingPunct="1"/>
            <a:r>
              <a:rPr lang="ja-JP" altLang="en-US" dirty="0" smtClean="0">
                <a:solidFill>
                  <a:srgbClr val="000000"/>
                </a:solidFill>
                <a:latin typeface="ＭＳ Ｐゴシック" charset="-128"/>
                <a:ea typeface="ＭＳ Ｐゴシック" charset="-128"/>
              </a:rPr>
              <a:t>　ここでは胃に効く成分と腸で効く成分、２種類のくすりが入っています。</a:t>
            </a:r>
          </a:p>
          <a:p>
            <a:pPr eaLnBrk="1" hangingPunct="1"/>
            <a:endParaRPr lang="ja-JP" altLang="en-US" b="1" dirty="0" smtClean="0">
              <a:solidFill>
                <a:srgbClr val="000000"/>
              </a:solidFill>
              <a:latin typeface="ＭＳ Ｐゴシック" charset="-128"/>
              <a:ea typeface="ＭＳ Ｐゴシック" charset="-128"/>
            </a:endParaRPr>
          </a:p>
          <a:p>
            <a:pPr eaLnBrk="1" hangingPunct="1"/>
            <a:r>
              <a:rPr lang="ja-JP" altLang="en-US" b="1" dirty="0" smtClean="0">
                <a:solidFill>
                  <a:srgbClr val="000000"/>
                </a:solidFill>
                <a:latin typeface="ＭＳ Ｐゴシック" charset="-128"/>
                <a:ea typeface="ＭＳ Ｐゴシック" charset="-128"/>
              </a:rPr>
              <a:t>○</a:t>
            </a:r>
            <a:r>
              <a:rPr lang="ja-JP" altLang="en-US" dirty="0" smtClean="0">
                <a:solidFill>
                  <a:srgbClr val="000000"/>
                </a:solidFill>
                <a:latin typeface="ＭＳ Ｐゴシック" charset="-128"/>
                <a:ea typeface="ＭＳ Ｐゴシック" charset="-128"/>
              </a:rPr>
              <a:t>一番外側には砂糖の層をつけて、飲みやすくしてあります。</a:t>
            </a:r>
          </a:p>
          <a:p>
            <a:pPr eaLnBrk="1" hangingPunct="1"/>
            <a:endParaRPr lang="ja-JP" altLang="en-US" b="1" dirty="0" smtClean="0">
              <a:solidFill>
                <a:srgbClr val="000000"/>
              </a:solidFill>
              <a:latin typeface="ＭＳ Ｐゴシック" charset="-128"/>
              <a:ea typeface="ＭＳ Ｐゴシック" charset="-128"/>
            </a:endParaRPr>
          </a:p>
          <a:p>
            <a:pPr eaLnBrk="1" hangingPunct="1"/>
            <a:r>
              <a:rPr lang="ja-JP" altLang="en-US" b="1" dirty="0" smtClean="0">
                <a:solidFill>
                  <a:srgbClr val="000000"/>
                </a:solidFill>
                <a:latin typeface="ＭＳ Ｐゴシック" charset="-128"/>
                <a:ea typeface="ＭＳ Ｐゴシック" charset="-128"/>
              </a:rPr>
              <a:t>○</a:t>
            </a:r>
            <a:r>
              <a:rPr lang="ja-JP" altLang="en-US" dirty="0" smtClean="0">
                <a:solidFill>
                  <a:srgbClr val="000000"/>
                </a:solidFill>
                <a:latin typeface="ＭＳ Ｐゴシック" charset="-128"/>
                <a:ea typeface="ＭＳ Ｐゴシック" charset="-128"/>
              </a:rPr>
              <a:t>飲んだ錠剤が胃に届くと、まず「胃で溶ける成分の」オレンジの部分の膜が溶け、</a:t>
            </a:r>
          </a:p>
          <a:p>
            <a:pPr eaLnBrk="1" hangingPunct="1"/>
            <a:r>
              <a:rPr lang="ja-JP" altLang="en-US" dirty="0" smtClean="0">
                <a:solidFill>
                  <a:srgbClr val="000000"/>
                </a:solidFill>
                <a:latin typeface="ＭＳ Ｐゴシック" charset="-128"/>
                <a:ea typeface="ＭＳ Ｐゴシック" charset="-128"/>
              </a:rPr>
              <a:t>　その内側のくすりが溶けだします。</a:t>
            </a:r>
          </a:p>
          <a:p>
            <a:pPr eaLnBrk="1" hangingPunct="1"/>
            <a:r>
              <a:rPr lang="ja-JP" altLang="en-US" dirty="0" smtClean="0">
                <a:solidFill>
                  <a:srgbClr val="000000"/>
                </a:solidFill>
                <a:latin typeface="ＭＳ Ｐゴシック" charset="-128"/>
                <a:ea typeface="ＭＳ Ｐゴシック" charset="-128"/>
              </a:rPr>
              <a:t>　でも、青色の部分の膜は胃では溶けないように工夫してあり、胃では溶けずに、そのまま腸に運ばれます。</a:t>
            </a:r>
            <a:endParaRPr lang="en-US" altLang="ja-JP" dirty="0" smtClean="0">
              <a:solidFill>
                <a:srgbClr val="000000"/>
              </a:solidFill>
              <a:latin typeface="ＭＳ Ｐゴシック" charset="-128"/>
              <a:ea typeface="ＭＳ Ｐゴシック" charset="-128"/>
            </a:endParaRPr>
          </a:p>
          <a:p>
            <a:pPr eaLnBrk="1" hangingPunct="1"/>
            <a:endParaRPr lang="ja-JP" altLang="en-US" dirty="0" smtClean="0">
              <a:solidFill>
                <a:srgbClr val="000000"/>
              </a:solidFill>
              <a:latin typeface="ＭＳ Ｐゴシック" charset="-128"/>
              <a:ea typeface="ＭＳ Ｐゴシック" charset="-128"/>
            </a:endParaRPr>
          </a:p>
          <a:p>
            <a:endParaRPr lang="ja-JP" altLang="en-US" dirty="0" smtClean="0"/>
          </a:p>
        </p:txBody>
      </p:sp>
      <p:sp>
        <p:nvSpPr>
          <p:cNvPr id="190468" name="スライド番号プレースホルダー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4F0EB758-B44F-47B3-A58B-97B056D51157}" type="slidenum">
              <a:rPr lang="ja-JP" altLang="en-US" sz="1200" smtClean="0">
                <a:solidFill>
                  <a:srgbClr val="000000"/>
                </a:solidFill>
              </a:rPr>
              <a:pPr eaLnBrk="1" hangingPunct="1"/>
              <a:t>17</a:t>
            </a:fld>
            <a:endParaRPr lang="ja-JP" altLang="en-US" sz="1200"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F9FBBB9B-98AD-43DA-AC66-02831DE35D2F}" type="slidenum">
              <a:rPr lang="en-US" altLang="ja-JP" sz="1200" smtClean="0">
                <a:solidFill>
                  <a:srgbClr val="000000"/>
                </a:solidFill>
                <a:latin typeface="Arial" charset="0"/>
              </a:rPr>
              <a:pPr eaLnBrk="1" hangingPunct="1"/>
              <a:t>18</a:t>
            </a:fld>
            <a:endParaRPr lang="en-US" altLang="ja-JP" sz="1200" smtClean="0">
              <a:solidFill>
                <a:srgbClr val="000000"/>
              </a:solidFill>
              <a:latin typeface="Arial" charset="0"/>
            </a:endParaRPr>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1492" name="Rectangle 3"/>
          <p:cNvSpPr>
            <a:spLocks noGrp="1" noChangeArrowheads="1"/>
          </p:cNvSpPr>
          <p:nvPr>
            <p:ph type="body" idx="1"/>
          </p:nvPr>
        </p:nvSpPr>
        <p:spPr bwMode="auto">
          <a:xfrm>
            <a:off x="685800" y="4546600"/>
            <a:ext cx="5486400" cy="4445000"/>
          </a:xfrm>
          <a:extLst>
            <a:ext uri="{91240B29-F687-4F45-9708-019B960494DF}">
              <a14:hiddenLine xmlns="" xmlns:a14="http://schemas.microsoft.com/office/drawing/2010/main" w="9525">
                <a:solidFill>
                  <a:srgbClr val="000000"/>
                </a:solidFill>
                <a:miter lim="800000"/>
                <a:headEnd/>
                <a:tailEnd/>
              </a14:hiddenLine>
            </a:ext>
          </a:extLst>
        </p:spPr>
        <p:txBody>
          <a:bodyPr wrap="square" lIns="90735" tIns="45368" rIns="90735" bIns="45368" numCol="1" anchor="t" anchorCtr="0" compatLnSpc="1">
            <a:prstTxWarp prst="textNoShape">
              <a:avLst/>
            </a:prstTxWarp>
          </a:bodyPr>
          <a:lstStyle/>
          <a:p>
            <a:pPr eaLnBrk="1" hangingPunct="1"/>
            <a:endParaRPr lang="ja-JP" altLang="en-US" b="1"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たとえばカプセルの中身ですが、</a:t>
            </a:r>
            <a:endParaRPr lang="en-US" altLang="ja-JP"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薬は効き目や使いやすさを良くするために様々な工夫が施されています</a:t>
            </a:r>
            <a:endParaRPr lang="en-US" altLang="ja-JP" smtClean="0">
              <a:latin typeface="ＭＳ Ｐゴシック" charset="-128"/>
              <a:ea typeface="ＭＳ Ｐゴシック" charset="-128"/>
            </a:endParaRPr>
          </a:p>
          <a:p>
            <a:pPr eaLnBrk="1" hangingPunct="1"/>
            <a:endParaRPr lang="ja-JP" altLang="en-US"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胃で溶ける成分や腸で溶ける成分</a:t>
            </a:r>
          </a:p>
          <a:p>
            <a:pPr eaLnBrk="1" hangingPunct="1"/>
            <a:r>
              <a:rPr lang="ja-JP" altLang="en-US" smtClean="0">
                <a:latin typeface="ＭＳ Ｐゴシック" charset="-128"/>
                <a:ea typeface="ＭＳ Ｐゴシック" charset="-128"/>
              </a:rPr>
              <a:t>すぐ効く成分やゆっくり効く成分　などを一緒に混ぜることが出来ます</a:t>
            </a:r>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ja-JP" altLang="en-US" smtClean="0">
              <a:latin typeface="ＭＳ Ｐゴシック" charset="-128"/>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8671A459-222B-459E-8C2A-5D525224A7CC}" type="slidenum">
              <a:rPr lang="en-US" altLang="ja-JP" sz="1200" smtClean="0">
                <a:solidFill>
                  <a:srgbClr val="000000"/>
                </a:solidFill>
              </a:rPr>
              <a:pPr eaLnBrk="1" hangingPunct="1"/>
              <a:t>19</a:t>
            </a:fld>
            <a:endParaRPr lang="en-US" altLang="ja-JP" sz="1200" smtClean="0">
              <a:solidFill>
                <a:srgbClr val="000000"/>
              </a:solidFill>
            </a:endParaRPr>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161" tIns="45581" rIns="91161" bIns="45581" numCol="1" anchor="t" anchorCtr="0" compatLnSpc="1">
            <a:prstTxWarp prst="textNoShape">
              <a:avLst/>
            </a:prstTxWarp>
          </a:bodyPr>
          <a:lstStyle/>
          <a:p>
            <a:pPr eaLnBrk="1" hangingPunct="1">
              <a:defRPr/>
            </a:pPr>
            <a:r>
              <a:rPr lang="ja-JP" altLang="en-US" dirty="0" smtClean="0">
                <a:latin typeface="+mn-ea"/>
                <a:ea typeface="+mn-ea"/>
              </a:rPr>
              <a:t>このようにいろいろな理由によって錠剤やカプセルは作られています。</a:t>
            </a:r>
            <a:endParaRPr lang="en-US" altLang="ja-JP" dirty="0" smtClean="0">
              <a:solidFill>
                <a:srgbClr val="1C1C1C"/>
              </a:solidFill>
              <a:latin typeface="+mn-ea"/>
              <a:ea typeface="+mn-ea"/>
            </a:endParaRPr>
          </a:p>
          <a:p>
            <a:pPr eaLnBrk="1" hangingPunct="1">
              <a:defRPr/>
            </a:pPr>
            <a:r>
              <a:rPr lang="ja-JP" altLang="en-US" dirty="0" smtClean="0">
                <a:solidFill>
                  <a:srgbClr val="1C1C1C"/>
                </a:solidFill>
                <a:latin typeface="+mn-ea"/>
                <a:ea typeface="+mn-ea"/>
              </a:rPr>
              <a:t>だから錠剤をかみ砕いて飲んだり、カプセルの中身を出してのんだりしてはいけません。</a:t>
            </a:r>
            <a:endParaRPr lang="en-US" altLang="ja-JP" dirty="0" smtClean="0">
              <a:solidFill>
                <a:srgbClr val="1C1C1C"/>
              </a:solidFill>
              <a:latin typeface="+mn-ea"/>
              <a:ea typeface="+mn-ea"/>
            </a:endParaRPr>
          </a:p>
          <a:p>
            <a:pPr eaLnBrk="1" hangingPunct="1">
              <a:defRPr/>
            </a:pPr>
            <a:r>
              <a:rPr lang="ja-JP" altLang="en-US" dirty="0" smtClean="0">
                <a:solidFill>
                  <a:srgbClr val="1C1C1C"/>
                </a:solidFill>
                <a:latin typeface="+mn-ea"/>
                <a:ea typeface="+mn-ea"/>
              </a:rPr>
              <a:t>薬がきかなかったり、逆に危険になったりします。</a:t>
            </a:r>
            <a:endParaRPr lang="en-US" altLang="ja-JP" dirty="0" smtClean="0">
              <a:solidFill>
                <a:srgbClr val="1C1C1C"/>
              </a:solidFill>
              <a:latin typeface="+mn-ea"/>
              <a:ea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7A035827-5DF4-4859-916C-13FFE77F15CB}" type="slidenum">
              <a:rPr lang="en-US" altLang="ja-JP" sz="1200" smtClean="0">
                <a:solidFill>
                  <a:srgbClr val="000000"/>
                </a:solidFill>
                <a:latin typeface="Arial" charset="0"/>
              </a:rPr>
              <a:pPr eaLnBrk="1" hangingPunct="1"/>
              <a:t>2</a:t>
            </a:fld>
            <a:endParaRPr lang="en-US" altLang="ja-JP" sz="1200" smtClean="0">
              <a:solidFill>
                <a:srgbClr val="000000"/>
              </a:solidFill>
              <a:latin typeface="Arial"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solidFill>
                  <a:srgbClr val="000000"/>
                </a:solidFill>
                <a:latin typeface="ＭＳ Ｐゴシック" charset="-128"/>
                <a:ea typeface="ＭＳ Ｐゴシック" charset="-128"/>
              </a:rPr>
              <a:t>私たち薬剤師は、普段薬局と病院で皆さんに必要な薬を調剤したり、その使い方をご説明したりしています。</a:t>
            </a:r>
            <a:endParaRPr lang="en-US" altLang="ja-JP" smtClean="0">
              <a:solidFill>
                <a:srgbClr val="000000"/>
              </a:solidFill>
              <a:latin typeface="ＭＳ Ｐゴシック" charset="-128"/>
              <a:ea typeface="ＭＳ Ｐゴシック" charset="-128"/>
            </a:endParaRPr>
          </a:p>
          <a:p>
            <a:pPr eaLnBrk="1" hangingPunct="1"/>
            <a:r>
              <a:rPr lang="ja-JP" altLang="en-US" smtClean="0">
                <a:solidFill>
                  <a:srgbClr val="000000"/>
                </a:solidFill>
                <a:latin typeface="ＭＳ Ｐゴシック" charset="-128"/>
                <a:ea typeface="ＭＳ Ｐゴシック" charset="-128"/>
              </a:rPr>
              <a:t>また、市販のお薬なども販売し、薬や健康・介護など幅広く相談に応じています。</a:t>
            </a:r>
          </a:p>
          <a:p>
            <a:pPr eaLnBrk="1" hangingPunct="1"/>
            <a:r>
              <a:rPr lang="ja-JP" altLang="en-US" smtClean="0">
                <a:solidFill>
                  <a:srgbClr val="000000"/>
                </a:solidFill>
                <a:latin typeface="ＭＳ Ｐゴシック" charset="-128"/>
                <a:ea typeface="ＭＳ Ｐゴシック" charset="-128"/>
              </a:rPr>
              <a:t>この他に、薬剤師が働いている場所には、くすりを作る会社（製薬企業）、医薬品の流通･卸売業の会社、</a:t>
            </a:r>
          </a:p>
          <a:p>
            <a:pPr eaLnBrk="1" hangingPunct="1"/>
            <a:r>
              <a:rPr lang="ja-JP" altLang="en-US" smtClean="0">
                <a:solidFill>
                  <a:srgbClr val="000000"/>
                </a:solidFill>
                <a:latin typeface="ＭＳ Ｐゴシック" charset="-128"/>
                <a:ea typeface="ＭＳ Ｐゴシック" charset="-128"/>
              </a:rPr>
              <a:t>新しいくすりの開発をする研究所、くすりの規制に関わる役所、試験所、大学の先生などいろいろあります。</a:t>
            </a:r>
          </a:p>
          <a:p>
            <a:pPr eaLnBrk="1" hangingPunct="1"/>
            <a:endParaRPr lang="ja-JP" altLang="en-US" smtClean="0">
              <a:solidFill>
                <a:srgbClr val="000000"/>
              </a:solidFill>
              <a:latin typeface="ＭＳ Ｐゴシック" charset="-128"/>
              <a:ea typeface="ＭＳ Ｐゴシック" charset="-128"/>
            </a:endParaRPr>
          </a:p>
          <a:p>
            <a:pPr eaLnBrk="1" hangingPunct="1"/>
            <a:endParaRPr lang="en-US" altLang="ja-JP" smtClean="0"/>
          </a:p>
          <a:p>
            <a:pPr eaLnBrk="1" hangingPunct="1"/>
            <a:endParaRPr lang="en-US" altLang="ja-JP" smtClean="0"/>
          </a:p>
          <a:p>
            <a:pPr eaLnBrk="1" hangingPunct="1"/>
            <a:endParaRPr lang="en-US"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3539" name="Rectangle 3"/>
          <p:cNvSpPr>
            <a:spLocks noGrp="1" noChangeArrowheads="1"/>
          </p:cNvSpPr>
          <p:nvPr>
            <p:ph type="body" idx="1"/>
          </p:nvPr>
        </p:nvSpPr>
        <p:spPr bwMode="auto">
          <a:xfrm>
            <a:off x="692150" y="4689475"/>
            <a:ext cx="5691188" cy="4835525"/>
          </a:xfrm>
          <a:extLst>
            <a:ext uri="{91240B29-F687-4F45-9708-019B960494DF}">
              <a14:hiddenLine xmlns="" xmlns:a14="http://schemas.microsoft.com/office/drawing/2010/main" w="9525">
                <a:solidFill>
                  <a:srgbClr val="000000"/>
                </a:solidFill>
                <a:miter lim="800000"/>
                <a:headEnd/>
                <a:tailEnd/>
              </a14:hiddenLine>
            </a:ext>
          </a:extLst>
        </p:spPr>
        <p:txBody>
          <a:bodyPr wrap="square" lIns="91407" tIns="45704" rIns="91407" bIns="45704" numCol="1" anchor="t" anchorCtr="0" compatLnSpc="1">
            <a:prstTxWarp prst="textNoShape">
              <a:avLst/>
            </a:prstTxWarp>
          </a:bodyPr>
          <a:lstStyle/>
          <a:p>
            <a:r>
              <a:rPr lang="ja-JP" altLang="en-US" smtClean="0">
                <a:latin typeface="ＭＳ Ｐゴシック" charset="-128"/>
                <a:ea typeface="ＭＳ Ｐゴシック" charset="-128"/>
              </a:rPr>
              <a:t>ではくすりはどのように効くのでしょう？内用剤を例にとりましょう。</a:t>
            </a:r>
          </a:p>
          <a:p>
            <a:r>
              <a:rPr lang="ja-JP" altLang="en-US" smtClean="0">
                <a:latin typeface="ＭＳ Ｐゴシック" charset="-128"/>
                <a:ea typeface="ＭＳ Ｐゴシック" charset="-128"/>
              </a:rPr>
              <a:t>大部分の薬は口からのむと、食道を通り、胃で分解され、大部分の薬は小腸で吸収され、肝臓に入り、そこから心臓に入って、体内を循環する血液の中へ送られます。血液の中に入った薬は目的とする臓器に運ばれ、そこではじめてその効果をあらわし、薬としての役割を果たします。そして最終的には肝臓で代謝され、腎臓や肝臓の働きで尿や便と一緒に体外に排泄されます。</a:t>
            </a:r>
          </a:p>
          <a:p>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3EF5A99E-E699-4450-A4B0-3108DC301B4D}" type="slidenum">
              <a:rPr lang="en-US" altLang="ja-JP" sz="1200" smtClean="0">
                <a:solidFill>
                  <a:srgbClr val="000000"/>
                </a:solidFill>
                <a:latin typeface="Arial" charset="0"/>
              </a:rPr>
              <a:pPr eaLnBrk="1" hangingPunct="1"/>
              <a:t>21</a:t>
            </a:fld>
            <a:endParaRPr lang="en-US" altLang="ja-JP" sz="1200" smtClean="0">
              <a:solidFill>
                <a:srgbClr val="000000"/>
              </a:solidFill>
              <a:latin typeface="Arial"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latin typeface="ＭＳ Ｐゴシック" charset="-128"/>
                <a:ea typeface="ＭＳ Ｐゴシック" charset="-128"/>
              </a:rPr>
              <a:t>皆さん、薬の「血中濃度」という言葉、ご存知ですか？</a:t>
            </a:r>
            <a:endParaRPr lang="en-US" altLang="ja-JP"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飲んだ薬が体に吸収されて、血液に溶けますが、この血液の中に溶けている薬の濃度の事です。</a:t>
            </a:r>
            <a:endParaRPr lang="en-US" altLang="ja-JP"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このグラフは「血中濃度」をわかりやすく理解するためのグラフで、横軸が経過時間、縦軸が血中濃度です。</a:t>
            </a:r>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３段に色分けされていますが、青い部分は効き目がちょうど現れる範囲です。</a:t>
            </a:r>
            <a:endParaRPr lang="en-US" altLang="ja-JP"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黄色い部分は血中濃度が低すぎて効果が出ません。</a:t>
            </a:r>
            <a:endParaRPr lang="en-US" altLang="ja-JP"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赤い部分は、血中濃度が高すぎて副作用が出る可能性が大きく危険です。</a:t>
            </a:r>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だからお薬を早く効かせたいからと思って、のむ回数を多くしたりのむ量を増やすのは非常に危険です。絶対にしてはいけません。</a:t>
            </a:r>
          </a:p>
          <a:p>
            <a:pPr eaLnBrk="1" hangingPunct="1"/>
            <a:r>
              <a:rPr lang="ja-JP" altLang="en-US" smtClean="0">
                <a:latin typeface="ＭＳ Ｐゴシック" charset="-128"/>
                <a:ea typeface="ＭＳ Ｐゴシック" charset="-128"/>
              </a:rPr>
              <a:t>逆にのみ忘れたり、勝手に量を減らすと効き目がでません。</a:t>
            </a:r>
          </a:p>
          <a:p>
            <a:pPr eaLnBrk="1" hangingPunct="1"/>
            <a:r>
              <a:rPr lang="ja-JP" altLang="en-US" smtClean="0">
                <a:latin typeface="ＭＳ Ｐゴシック" charset="-128"/>
                <a:ea typeface="ＭＳ Ｐゴシック" charset="-128"/>
              </a:rPr>
              <a:t>「薬は決められた時間に決められた量だけのむ」ことが大切です。</a:t>
            </a:r>
            <a:endParaRPr lang="en-US" altLang="ja-JP" smtClean="0">
              <a:latin typeface="ＭＳ Ｐゴシック" charset="-128"/>
              <a:ea typeface="ＭＳ Ｐゴシック" charset="-128"/>
            </a:endParaRPr>
          </a:p>
          <a:p>
            <a:pPr eaLnBrk="1" hangingPunct="1"/>
            <a:r>
              <a:rPr lang="ja-JP" altLang="en-US" smtClean="0">
                <a:latin typeface="ＭＳ Ｐゴシック" charset="-128"/>
                <a:ea typeface="ＭＳ Ｐゴシック" charset="-128"/>
              </a:rPr>
              <a:t>「効かないからもう１錠」や「痛みが軽いから半分だけ飲む」はダメです。</a:t>
            </a:r>
            <a:endParaRPr lang="en-US" altLang="ja-JP" smtClean="0">
              <a:latin typeface="ＭＳ Ｐゴシック" charset="-128"/>
              <a:ea typeface="ＭＳ Ｐゴシック" charset="-128"/>
            </a:endParaRPr>
          </a:p>
          <a:p>
            <a:pPr eaLnBrk="1" hangingPunct="1"/>
            <a:endParaRPr lang="ja-JP" altLang="en-US" smtClean="0">
              <a:latin typeface="ＭＳ Ｐゴシック" charset="-128"/>
              <a:ea typeface="ＭＳ Ｐゴシック" charset="-128"/>
            </a:endParaRPr>
          </a:p>
          <a:p>
            <a:pPr eaLnBrk="1" hangingPunct="1"/>
            <a:endParaRPr lang="ja-JP" altLang="en-US" smtClean="0"/>
          </a:p>
          <a:p>
            <a:pPr eaLnBrk="1" hangingPunct="1"/>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スライド番号プレースホルダ 8"/>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D231D85A-447A-4F98-BB4C-F925E31AFAA0}" type="slidenum">
              <a:rPr lang="ja-JP" altLang="en-US" sz="1200" smtClean="0"/>
              <a:pPr eaLnBrk="1" hangingPunct="1"/>
              <a:t>22</a:t>
            </a:fld>
            <a:endParaRPr lang="ja-JP" altLang="en-US" sz="1200" smtClean="0"/>
          </a:p>
        </p:txBody>
      </p:sp>
      <p:sp>
        <p:nvSpPr>
          <p:cNvPr id="195587"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29" tIns="45514" rIns="91029" bIns="45514"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DFFDD7E0-4C39-40DD-850D-5B0AAA916852}" type="slidenum">
              <a:rPr lang="en-US" altLang="ja-JP" sz="1200">
                <a:solidFill>
                  <a:srgbClr val="000000"/>
                </a:solidFill>
              </a:rPr>
              <a:pPr algn="r" eaLnBrk="1" hangingPunct="1"/>
              <a:t>22</a:t>
            </a:fld>
            <a:endParaRPr lang="en-US" altLang="ja-JP" sz="1200">
              <a:solidFill>
                <a:srgbClr val="000000"/>
              </a:solidFill>
            </a:endParaRPr>
          </a:p>
        </p:txBody>
      </p:sp>
      <p:sp>
        <p:nvSpPr>
          <p:cNvPr id="1955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5589"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9" tIns="45709" rIns="91419" bIns="45709" numCol="1" anchor="t" anchorCtr="0" compatLnSpc="1">
            <a:prstTxWarp prst="textNoShape">
              <a:avLst/>
            </a:prstTxWarp>
          </a:bodyPr>
          <a:lstStyle/>
          <a:p>
            <a:pPr eaLnBrk="1" hangingPunct="1"/>
            <a:r>
              <a:rPr lang="ja-JP" altLang="en-US" smtClean="0">
                <a:ea typeface="ＭＳ Ｐゴシック" charset="-128"/>
              </a:rPr>
              <a:t>この「決められた時間に決められた量をのむこと」を「用法・用量を守る」という言い方をします。</a:t>
            </a:r>
          </a:p>
          <a:p>
            <a:pPr eaLnBrk="1" hangingPunct="1"/>
            <a:r>
              <a:rPr lang="ja-JP" altLang="en-US" smtClean="0">
                <a:ea typeface="ＭＳ Ｐゴシック" charset="-128"/>
              </a:rPr>
              <a:t>用法とは、のむ回数や時間などののみ方、用量とはのむ量です。</a:t>
            </a:r>
          </a:p>
          <a:p>
            <a:pPr eaLnBrk="1" hangingPunct="1"/>
            <a:r>
              <a:rPr lang="ja-JP" altLang="en-US" smtClean="0">
                <a:ea typeface="ＭＳ Ｐゴシック" charset="-128"/>
              </a:rPr>
              <a:t>いつのむか？何回のむか？いくつのむか？は先ほどの薬の血中濃度をちょうどいい範囲に保つため、それぞれの薬で決められています。</a:t>
            </a:r>
          </a:p>
          <a:p>
            <a:pPr eaLnBrk="1" hangingPunct="1"/>
            <a:r>
              <a:rPr lang="ja-JP" altLang="en-US" smtClean="0">
                <a:ea typeface="ＭＳ Ｐゴシック" charset="-128"/>
              </a:rPr>
              <a:t>内服剤だけでなく、外用剤でも使う回数、使う量、使い方が決まっています。</a:t>
            </a:r>
          </a:p>
          <a:p>
            <a:pPr eaLnBrk="1" hangingPunct="1"/>
            <a:r>
              <a:rPr lang="ja-JP" altLang="en-US" smtClean="0">
                <a:ea typeface="ＭＳ Ｐゴシック" charset="-128"/>
              </a:rPr>
              <a:t>薬をもらう時に説明をよく聞いて、薬の説明書もちゃんと読むようにしてください。</a:t>
            </a:r>
          </a:p>
          <a:p>
            <a:pPr eaLnBrk="1" hangingPunct="1"/>
            <a:endParaRPr lang="en-US" altLang="ja-JP" smtClean="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E36EE2D5-6580-422F-AABD-82A432AA99DC}" type="slidenum">
              <a:rPr lang="en-US" altLang="ja-JP" sz="1200" smtClean="0">
                <a:latin typeface="Arial" charset="0"/>
              </a:rPr>
              <a:pPr eaLnBrk="1" hangingPunct="1"/>
              <a:t>23</a:t>
            </a:fld>
            <a:endParaRPr lang="en-US" altLang="ja-JP" sz="1200" smtClean="0">
              <a:latin typeface="Arial" charset="0"/>
            </a:endParaRPr>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lnSpc>
                <a:spcPct val="90000"/>
              </a:lnSpc>
              <a:defRPr/>
            </a:pPr>
            <a:r>
              <a:rPr lang="ja-JP" altLang="en-US" dirty="0" smtClean="0">
                <a:solidFill>
                  <a:srgbClr val="000000"/>
                </a:solidFill>
                <a:latin typeface="ＭＳ Ｐゴシック"/>
                <a:ea typeface="ＭＳ Ｐゴシック"/>
              </a:rPr>
              <a:t>ここでは薬を飲む時間や飲み方についての言い方（言葉）の説明をします。</a:t>
            </a:r>
          </a:p>
          <a:p>
            <a:pPr eaLnBrk="1" hangingPunct="1">
              <a:lnSpc>
                <a:spcPct val="90000"/>
              </a:lnSpc>
              <a:defRPr/>
            </a:pPr>
            <a:r>
              <a:rPr lang="ja-JP" altLang="en-US" dirty="0" smtClean="0">
                <a:solidFill>
                  <a:srgbClr val="000000"/>
                </a:solidFill>
                <a:latin typeface="ＭＳ Ｐゴシック"/>
                <a:ea typeface="ＭＳ Ｐゴシック"/>
              </a:rPr>
              <a:t>例えば「食前」は食事の</a:t>
            </a:r>
            <a:r>
              <a:rPr lang="en-US" altLang="ja-JP" dirty="0" smtClean="0">
                <a:solidFill>
                  <a:srgbClr val="000000"/>
                </a:solidFill>
                <a:latin typeface="ＭＳ Ｐゴシック"/>
                <a:ea typeface="ＭＳ Ｐゴシック"/>
              </a:rPr>
              <a:t>30</a:t>
            </a:r>
            <a:r>
              <a:rPr lang="ja-JP" altLang="en-US" dirty="0" smtClean="0">
                <a:solidFill>
                  <a:srgbClr val="000000"/>
                </a:solidFill>
                <a:latin typeface="ＭＳ Ｐゴシック"/>
                <a:ea typeface="ＭＳ Ｐゴシック"/>
              </a:rPr>
              <a:t>分前、「食後」は食事が終わったあと</a:t>
            </a:r>
            <a:r>
              <a:rPr lang="en-US" altLang="ja-JP" dirty="0" smtClean="0">
                <a:solidFill>
                  <a:srgbClr val="000000"/>
                </a:solidFill>
                <a:latin typeface="ＭＳ Ｐゴシック"/>
                <a:ea typeface="ＭＳ Ｐゴシック"/>
              </a:rPr>
              <a:t>30</a:t>
            </a:r>
            <a:r>
              <a:rPr lang="ja-JP" altLang="en-US" dirty="0" smtClean="0">
                <a:solidFill>
                  <a:srgbClr val="000000"/>
                </a:solidFill>
                <a:latin typeface="ＭＳ Ｐゴシック"/>
                <a:ea typeface="ＭＳ Ｐゴシック"/>
              </a:rPr>
              <a:t>分以内、</a:t>
            </a:r>
          </a:p>
          <a:p>
            <a:pPr eaLnBrk="1" hangingPunct="1">
              <a:lnSpc>
                <a:spcPct val="90000"/>
              </a:lnSpc>
              <a:defRPr/>
            </a:pPr>
            <a:r>
              <a:rPr lang="ja-JP" altLang="en-US" dirty="0" smtClean="0">
                <a:solidFill>
                  <a:srgbClr val="000000"/>
                </a:solidFill>
                <a:latin typeface="ＭＳ Ｐゴシック"/>
                <a:ea typeface="ＭＳ Ｐゴシック"/>
              </a:rPr>
              <a:t>「食間」は食事と食事の間のことで、食事の最中に飲むことではありません。</a:t>
            </a:r>
            <a:endParaRPr lang="en-US" altLang="ja-JP" dirty="0" smtClean="0">
              <a:solidFill>
                <a:srgbClr val="000000"/>
              </a:solidFill>
              <a:latin typeface="ＭＳ Ｐゴシック"/>
              <a:ea typeface="ＭＳ Ｐゴシック"/>
            </a:endParaRPr>
          </a:p>
          <a:p>
            <a:pPr eaLnBrk="1" hangingPunct="1">
              <a:defRPr/>
            </a:pPr>
            <a:r>
              <a:rPr lang="ja-JP" altLang="en-US" dirty="0" smtClean="0">
                <a:solidFill>
                  <a:srgbClr val="000000"/>
                </a:solidFill>
                <a:latin typeface="ＭＳ Ｐゴシック"/>
                <a:ea typeface="ＭＳ Ｐゴシック"/>
              </a:rPr>
              <a:t>とんぷくというのは、必要な時だけのむ薬をいいます。</a:t>
            </a:r>
            <a:endParaRPr lang="en-US" altLang="ja-JP" dirty="0" smtClean="0">
              <a:solidFill>
                <a:srgbClr val="000000"/>
              </a:solidFill>
              <a:latin typeface="ＭＳ Ｐゴシック"/>
              <a:ea typeface="ＭＳ Ｐゴシック"/>
            </a:endParaRPr>
          </a:p>
          <a:p>
            <a:pPr eaLnBrk="1" hangingPunct="1">
              <a:defRPr/>
            </a:pPr>
            <a:r>
              <a:rPr lang="ja-JP" altLang="en-US" dirty="0" smtClean="0">
                <a:solidFill>
                  <a:srgbClr val="000000"/>
                </a:solidFill>
                <a:latin typeface="ＭＳ Ｐゴシック"/>
                <a:ea typeface="ＭＳ Ｐゴシック"/>
              </a:rPr>
              <a:t>たとえば「熱があるとき」とか「痛いとき」などです。</a:t>
            </a:r>
          </a:p>
          <a:p>
            <a:pPr eaLnBrk="1" hangingPunct="1">
              <a:lnSpc>
                <a:spcPct val="90000"/>
              </a:lnSpc>
              <a:defRPr/>
            </a:pPr>
            <a:r>
              <a:rPr lang="ja-JP" altLang="en-US" dirty="0" smtClean="0">
                <a:solidFill>
                  <a:srgbClr val="000000"/>
                </a:solidFill>
                <a:latin typeface="ＭＳ Ｐゴシック"/>
                <a:ea typeface="ＭＳ Ｐゴシック"/>
              </a:rPr>
              <a:t>これを間違えると、一番良い効果が得られない事もあるので注意しましょう。</a:t>
            </a:r>
          </a:p>
          <a:p>
            <a:pPr eaLnBrk="1" hangingPunct="1">
              <a:defRPr/>
            </a:pPr>
            <a:endParaRPr lang="ja-JP" altLang="en-US" dirty="0" smtClean="0">
              <a:solidFill>
                <a:srgbClr val="000000"/>
              </a:solidFill>
              <a:latin typeface="ＭＳ Ｐゴシック"/>
              <a:ea typeface="ＭＳ Ｐゴシック"/>
            </a:endParaRPr>
          </a:p>
          <a:p>
            <a:pPr eaLnBrk="1" hangingPunct="1">
              <a:defRPr/>
            </a:pPr>
            <a:endParaRPr lang="ja-JP" altLang="en-US" dirty="0" smtClean="0">
              <a:ea typeface="ＭＳ ゴシック" pitchFamily="49"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CDEEB6C0-8824-4392-92D0-1DCD34B4134E}" type="slidenum">
              <a:rPr lang="en-US" altLang="ja-JP" sz="1200" smtClean="0">
                <a:solidFill>
                  <a:srgbClr val="000000"/>
                </a:solidFill>
              </a:rPr>
              <a:pPr eaLnBrk="1" hangingPunct="1"/>
              <a:t>24</a:t>
            </a:fld>
            <a:endParaRPr lang="en-US" altLang="ja-JP" sz="1200" smtClean="0">
              <a:solidFill>
                <a:srgbClr val="000000"/>
              </a:solidFill>
            </a:endParaRPr>
          </a:p>
        </p:txBody>
      </p:sp>
      <p:sp>
        <p:nvSpPr>
          <p:cNvPr id="197635" name="Rectangle 2"/>
          <p:cNvSpPr>
            <a:spLocks noGrp="1" noRot="1" noChangeAspect="1" noChangeArrowheads="1" noTextEdit="1"/>
          </p:cNvSpPr>
          <p:nvPr>
            <p:ph type="sldImg"/>
          </p:nvPr>
        </p:nvSpPr>
        <p:spPr bwMode="auto">
          <a:xfrm>
            <a:off x="962025" y="741363"/>
            <a:ext cx="4935538" cy="3702050"/>
          </a:xfrm>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xfrm>
            <a:off x="685800" y="4691063"/>
            <a:ext cx="5486400" cy="4441825"/>
          </a:xfrm>
          <a:ln>
            <a:solidFill>
              <a:srgbClr val="000000"/>
            </a:solidFill>
            <a:miter lim="800000"/>
            <a:headEnd/>
            <a:tailEnd/>
          </a:ln>
        </p:spPr>
        <p:txBody>
          <a:bodyPr wrap="square" lIns="87453" tIns="43727" rIns="87453" bIns="43727" numCol="1" anchor="t" anchorCtr="0" compatLnSpc="1">
            <a:prstTxWarp prst="textNoShape">
              <a:avLst/>
            </a:prstTxWarp>
          </a:bodyPr>
          <a:lstStyle/>
          <a:p>
            <a:r>
              <a:rPr lang="ja-JP" altLang="en-US" smtClean="0">
                <a:latin typeface="ＭＳ Ｐゴシック" charset="-128"/>
                <a:ea typeface="ＭＳ Ｐゴシック" charset="-128"/>
              </a:rPr>
              <a:t>　　　　　　　</a:t>
            </a:r>
            <a:endParaRPr lang="ja-JP" altLang="en-US" b="1" smtClean="0">
              <a:latin typeface="ＭＳ Ｐゴシック" charset="-128"/>
              <a:ea typeface="ＭＳ Ｐゴシック" charset="-128"/>
            </a:endParaRPr>
          </a:p>
          <a:p>
            <a:r>
              <a:rPr lang="ja-JP" altLang="en-US" smtClean="0">
                <a:latin typeface="ＭＳ Ｐゴシック" charset="-128"/>
                <a:ea typeface="ＭＳ Ｐゴシック" charset="-128"/>
              </a:rPr>
              <a:t>今度は、薬を服用する時の飲み物についての質問です。</a:t>
            </a:r>
          </a:p>
          <a:p>
            <a:r>
              <a:rPr lang="ja-JP" altLang="en-US" smtClean="0">
                <a:latin typeface="ＭＳ Ｐゴシック" charset="-128"/>
                <a:ea typeface="ＭＳ Ｐゴシック" charset="-128"/>
              </a:rPr>
              <a:t>薬は何で服用するのが正しいのでしょうか？</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40B4FEA4-DA0E-40A7-A713-172728D464C5}" type="slidenum">
              <a:rPr lang="en-US" altLang="ja-JP" sz="1200" smtClean="0">
                <a:solidFill>
                  <a:srgbClr val="000000"/>
                </a:solidFill>
              </a:rPr>
              <a:pPr eaLnBrk="1" hangingPunct="1"/>
              <a:t>25</a:t>
            </a:fld>
            <a:endParaRPr lang="en-US" altLang="ja-JP" sz="1200" smtClean="0">
              <a:solidFill>
                <a:srgbClr val="000000"/>
              </a:solidFill>
            </a:endParaRPr>
          </a:p>
        </p:txBody>
      </p:sp>
      <p:sp>
        <p:nvSpPr>
          <p:cNvPr id="198659" name="Rectangle 2"/>
          <p:cNvSpPr>
            <a:spLocks noGrp="1" noRot="1" noChangeAspect="1" noChangeArrowheads="1" noTextEdit="1"/>
          </p:cNvSpPr>
          <p:nvPr>
            <p:ph type="sldImg"/>
          </p:nvPr>
        </p:nvSpPr>
        <p:spPr bwMode="auto">
          <a:xfrm>
            <a:off x="962025" y="741363"/>
            <a:ext cx="4935538" cy="3702050"/>
          </a:xfrm>
          <a:solidFill>
            <a:srgbClr val="FFFFFF"/>
          </a:solidFill>
          <a:ln>
            <a:solidFill>
              <a:srgbClr val="000000"/>
            </a:solidFill>
            <a:miter lim="800000"/>
            <a:headEnd/>
            <a:tailEnd/>
          </a:ln>
        </p:spPr>
      </p:sp>
      <p:sp>
        <p:nvSpPr>
          <p:cNvPr id="198660" name="Rectangle 3"/>
          <p:cNvSpPr>
            <a:spLocks noGrp="1" noChangeArrowheads="1"/>
          </p:cNvSpPr>
          <p:nvPr>
            <p:ph type="body" idx="1"/>
          </p:nvPr>
        </p:nvSpPr>
        <p:spPr bwMode="auto">
          <a:xfrm>
            <a:off x="685800" y="4691063"/>
            <a:ext cx="5486400" cy="4441825"/>
          </a:xfrm>
          <a:ln>
            <a:solidFill>
              <a:srgbClr val="000000"/>
            </a:solidFill>
            <a:miter lim="800000"/>
            <a:headEnd/>
            <a:tailEnd/>
          </a:ln>
        </p:spPr>
        <p:txBody>
          <a:bodyPr wrap="square" lIns="87453" tIns="43727" rIns="87453" bIns="43727" numCol="1" anchor="t" anchorCtr="0" compatLnSpc="1">
            <a:prstTxWarp prst="textNoShape">
              <a:avLst/>
            </a:prstTxWarp>
          </a:bodyPr>
          <a:lstStyle/>
          <a:p>
            <a:r>
              <a:rPr lang="ja-JP" altLang="en-US" smtClean="0">
                <a:latin typeface="ＭＳ Ｐゴシック" charset="-128"/>
                <a:ea typeface="ＭＳ Ｐゴシック" charset="-128"/>
              </a:rPr>
              <a:t>正解は</a:t>
            </a:r>
            <a:r>
              <a:rPr lang="en-US" altLang="ja-JP" smtClean="0">
                <a:latin typeface="ＭＳ Ｐゴシック" charset="-128"/>
                <a:ea typeface="ＭＳ Ｐゴシック" charset="-128"/>
              </a:rPr>
              <a:t>3</a:t>
            </a:r>
            <a:r>
              <a:rPr lang="ja-JP" altLang="en-US" smtClean="0">
                <a:latin typeface="ＭＳ Ｐゴシック" charset="-128"/>
                <a:ea typeface="ＭＳ Ｐゴシック" charset="-128"/>
              </a:rPr>
              <a:t>番の「水」です。</a:t>
            </a:r>
          </a:p>
          <a:p>
            <a:r>
              <a:rPr lang="ja-JP" altLang="en-US" smtClean="0">
                <a:latin typeface="ＭＳ Ｐゴシック" charset="-128"/>
                <a:ea typeface="ＭＳ Ｐゴシック" charset="-128"/>
              </a:rPr>
              <a:t>ではどうしてコーラやお茶ではいけないのか判りますか？　</a:t>
            </a:r>
          </a:p>
          <a:p>
            <a:r>
              <a:rPr lang="ja-JP" altLang="en-US" smtClean="0">
                <a:latin typeface="ＭＳ Ｐゴシック" charset="-128"/>
                <a:ea typeface="ＭＳ Ｐゴシック" charset="-128"/>
              </a:rPr>
              <a:t> </a:t>
            </a:r>
          </a:p>
          <a:p>
            <a:r>
              <a:rPr lang="ja-JP" altLang="en-US" smtClean="0">
                <a:latin typeface="ＭＳ Ｐゴシック" charset="-128"/>
                <a:ea typeface="ＭＳ Ｐゴシック" charset="-128"/>
              </a:rPr>
              <a:t> </a:t>
            </a:r>
            <a:endParaRPr lang="en-US" altLang="ja-JP" smtClean="0">
              <a:latin typeface="ＭＳ Ｐゴシック" charset="-128"/>
              <a:ea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6803" name="ノート プレースホルダ 2"/>
          <p:cNvSpPr>
            <a:spLocks noGrp="1"/>
          </p:cNvSpPr>
          <p:nvPr>
            <p:ph type="body" idx="1"/>
          </p:nvPr>
        </p:nvSpPr>
        <p:spPr bwMode="auto">
          <a:extLs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ja-JP" altLang="en-US" dirty="0" smtClean="0">
                <a:latin typeface="+mn-ea"/>
                <a:ea typeface="+mn-ea"/>
              </a:rPr>
              <a:t>お薬は水かぬるま湯でのむようにしましょう。</a:t>
            </a:r>
            <a:endParaRPr lang="en-US" altLang="ja-JP" dirty="0" smtClean="0">
              <a:latin typeface="+mn-ea"/>
              <a:ea typeface="+mn-ea"/>
            </a:endParaRPr>
          </a:p>
          <a:p>
            <a:pPr>
              <a:defRPr/>
            </a:pPr>
            <a:r>
              <a:rPr lang="ja-JP" altLang="en-US" dirty="0" smtClean="0">
                <a:latin typeface="+mn-ea"/>
                <a:ea typeface="+mn-ea"/>
              </a:rPr>
              <a:t>水以外の飲み物でのむと、ききめがかわってしまうものもあります。</a:t>
            </a:r>
            <a:endParaRPr lang="en-US" altLang="ja-JP" dirty="0" smtClean="0">
              <a:latin typeface="+mn-ea"/>
              <a:ea typeface="+mn-ea"/>
            </a:endParaRPr>
          </a:p>
          <a:p>
            <a:pPr>
              <a:defRPr/>
            </a:pPr>
            <a:r>
              <a:rPr lang="ja-JP" altLang="en-US" dirty="0" smtClean="0">
                <a:latin typeface="+mn-ea"/>
                <a:ea typeface="+mn-ea"/>
              </a:rPr>
              <a:t>どうしても水以外ののみものでのみたい時は、薬剤師に聞いてください。</a:t>
            </a:r>
          </a:p>
          <a:p>
            <a:pPr>
              <a:defRPr/>
            </a:pPr>
            <a:endParaRPr lang="ja-JP" altLang="en-US" dirty="0" smtClean="0">
              <a:latin typeface="+mn-ea"/>
              <a:ea typeface="+mn-ea"/>
            </a:endParaRPr>
          </a:p>
        </p:txBody>
      </p:sp>
      <p:sp>
        <p:nvSpPr>
          <p:cNvPr id="199684"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BB0FC704-02FF-4A69-A982-A5C03E798D12}" type="slidenum">
              <a:rPr lang="ja-JP" altLang="en-US" sz="1200" smtClean="0">
                <a:solidFill>
                  <a:srgbClr val="000000"/>
                </a:solidFill>
              </a:rPr>
              <a:pPr eaLnBrk="1" hangingPunct="1"/>
              <a:t>26</a:t>
            </a:fld>
            <a:endParaRPr lang="ja-JP" altLang="en-US" sz="1200"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37A9F2E7-9A71-4B7A-950D-3768BBD9B18B}" type="slidenum">
              <a:rPr lang="en-US" altLang="ja-JP" sz="1200" smtClean="0">
                <a:solidFill>
                  <a:srgbClr val="000000"/>
                </a:solidFill>
                <a:latin typeface="Arial" charset="0"/>
              </a:rPr>
              <a:pPr eaLnBrk="1" hangingPunct="1"/>
              <a:t>27</a:t>
            </a:fld>
            <a:endParaRPr lang="en-US" altLang="ja-JP" sz="1200" smtClean="0">
              <a:solidFill>
                <a:srgbClr val="000000"/>
              </a:solidFill>
              <a:latin typeface="Arial" charset="0"/>
            </a:endParaRPr>
          </a:p>
        </p:txBody>
      </p:sp>
      <p:sp>
        <p:nvSpPr>
          <p:cNvPr id="200707" name="Rectangle 2"/>
          <p:cNvSpPr>
            <a:spLocks noGrp="1" noRot="1" noChangeAspect="1" noChangeArrowheads="1" noTextEdit="1"/>
          </p:cNvSpPr>
          <p:nvPr>
            <p:ph type="sldImg"/>
          </p:nvPr>
        </p:nvSpPr>
        <p:spPr bwMode="auto">
          <a:xfrm>
            <a:off x="960438" y="739775"/>
            <a:ext cx="4937125" cy="370363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4" name="Rectangle 3"/>
          <p:cNvSpPr>
            <a:spLocks noGrp="1" noChangeArrowheads="1"/>
          </p:cNvSpPr>
          <p:nvPr>
            <p:ph type="body" idx="1"/>
          </p:nvPr>
        </p:nvSpPr>
        <p:spPr>
          <a:noFill/>
        </p:spPr>
        <p:txBody>
          <a:bodyPr/>
          <a:lstStyle/>
          <a:p>
            <a:pPr eaLnBrk="1" hangingPunct="1">
              <a:defRPr/>
            </a:pPr>
            <a:r>
              <a:rPr lang="ja-JP" altLang="en-US" dirty="0">
                <a:latin typeface="+mn-ea"/>
                <a:ea typeface="+mn-ea"/>
              </a:rPr>
              <a:t>では、どれぐらいの量の水で薬を飲めばいいのかな？どうしてそれだけの水の量が必要なのか？その理由も合わせて知っている人いますか？</a:t>
            </a:r>
          </a:p>
          <a:p>
            <a:pPr eaLnBrk="1" hangingPunct="1">
              <a:defRPr/>
            </a:pPr>
            <a:endParaRPr lang="ja-JP"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BCCBCFA1-8DBC-4D0C-926F-0EA5032D84BD}" type="slidenum">
              <a:rPr lang="en-US" altLang="ja-JP" sz="1200" smtClean="0">
                <a:solidFill>
                  <a:srgbClr val="000000"/>
                </a:solidFill>
                <a:latin typeface="Arial" charset="0"/>
              </a:rPr>
              <a:pPr eaLnBrk="1" hangingPunct="1"/>
              <a:t>28</a:t>
            </a:fld>
            <a:endParaRPr lang="en-US" altLang="ja-JP" sz="1200" smtClean="0">
              <a:solidFill>
                <a:srgbClr val="000000"/>
              </a:solidFill>
              <a:latin typeface="Arial" charset="0"/>
            </a:endParaRPr>
          </a:p>
        </p:txBody>
      </p:sp>
      <p:sp>
        <p:nvSpPr>
          <p:cNvPr id="201731" name="Rectangle 2"/>
          <p:cNvSpPr>
            <a:spLocks noGrp="1" noRot="1" noChangeAspect="1" noChangeArrowheads="1" noTextEdit="1"/>
          </p:cNvSpPr>
          <p:nvPr>
            <p:ph type="sldImg"/>
          </p:nvPr>
        </p:nvSpPr>
        <p:spPr bwMode="auto">
          <a:xfrm>
            <a:off x="960438" y="739775"/>
            <a:ext cx="4937125" cy="370363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8" name="Rectangle 3"/>
          <p:cNvSpPr>
            <a:spLocks noGrp="1" noChangeArrowheads="1"/>
          </p:cNvSpPr>
          <p:nvPr>
            <p:ph type="body" idx="1"/>
          </p:nvPr>
        </p:nvSpPr>
        <p:spPr>
          <a:noFill/>
        </p:spPr>
        <p:txBody>
          <a:bodyPr/>
          <a:lstStyle/>
          <a:p>
            <a:pPr eaLnBrk="1" hangingPunct="1">
              <a:defRPr/>
            </a:pPr>
            <a:endParaRPr lang="ja-JP" altLang="en-US" b="1" dirty="0" smtClean="0"/>
          </a:p>
          <a:p>
            <a:pPr eaLnBrk="1" hangingPunct="1">
              <a:defRPr/>
            </a:pPr>
            <a:r>
              <a:rPr lang="ja-JP" altLang="en-US" dirty="0">
                <a:latin typeface="+mn-ea"/>
                <a:ea typeface="+mn-ea"/>
              </a:rPr>
              <a:t>「コップ</a:t>
            </a:r>
            <a:r>
              <a:rPr lang="en-US" altLang="ja-JP" dirty="0">
                <a:latin typeface="+mn-ea"/>
                <a:ea typeface="+mn-ea"/>
              </a:rPr>
              <a:t>1</a:t>
            </a:r>
            <a:r>
              <a:rPr lang="ja-JP" altLang="en-US" dirty="0">
                <a:latin typeface="+mn-ea"/>
                <a:ea typeface="+mn-ea"/>
              </a:rPr>
              <a:t>杯の水、またはぬるま湯で飲む」というのが正解です。</a:t>
            </a:r>
          </a:p>
          <a:p>
            <a:pPr eaLnBrk="1" hangingPunct="1">
              <a:defRPr/>
            </a:pPr>
            <a:r>
              <a:rPr lang="ja-JP" altLang="en-US" dirty="0">
                <a:latin typeface="+mn-ea"/>
                <a:ea typeface="+mn-ea"/>
              </a:rPr>
              <a:t>十分な量の水で飲まないと、薬がちゃんと体の中に運ばれないかも知れないからなんだよ。</a:t>
            </a:r>
          </a:p>
          <a:p>
            <a:pPr eaLnBrk="1" hangingPunct="1">
              <a:defRPr/>
            </a:pPr>
            <a:r>
              <a:rPr lang="ja-JP" altLang="en-US" dirty="0">
                <a:latin typeface="+mn-ea"/>
                <a:ea typeface="+mn-ea"/>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827" tIns="45913" rIns="91827" bIns="45913"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EACED423-569F-4287-A8AA-66FC0CACEE29}" type="slidenum">
              <a:rPr lang="en-US" altLang="ja-JP" sz="1200" b="0">
                <a:solidFill>
                  <a:srgbClr val="000000"/>
                </a:solidFill>
              </a:rPr>
              <a:pPr algn="r" eaLnBrk="1" hangingPunct="1"/>
              <a:t>29</a:t>
            </a:fld>
            <a:endParaRPr lang="en-US" altLang="ja-JP" sz="1200" b="0">
              <a:solidFill>
                <a:srgbClr val="000000"/>
              </a:solidFill>
            </a:endParaRPr>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827" tIns="45913" rIns="91827" bIns="45913" numCol="1" anchor="t" anchorCtr="0" compatLnSpc="1">
            <a:prstTxWarp prst="textNoShape">
              <a:avLst/>
            </a:prstTxWarp>
          </a:bodyPr>
          <a:lstStyle/>
          <a:p>
            <a:pPr>
              <a:lnSpc>
                <a:spcPct val="80000"/>
              </a:lnSpc>
            </a:pPr>
            <a:r>
              <a:rPr lang="ja-JP" altLang="en-US" smtClean="0">
                <a:latin typeface="ＭＳ Ｐゴシック" charset="-128"/>
                <a:ea typeface="ＭＳ Ｐゴシック" charset="-128"/>
              </a:rPr>
              <a:t>またくすりはコップ</a:t>
            </a:r>
            <a:r>
              <a:rPr lang="en-US" altLang="ja-JP" smtClean="0">
                <a:latin typeface="ＭＳ Ｐゴシック" charset="-128"/>
                <a:ea typeface="ＭＳ Ｐゴシック" charset="-128"/>
              </a:rPr>
              <a:t>1</a:t>
            </a:r>
            <a:r>
              <a:rPr lang="ja-JP" altLang="en-US" smtClean="0">
                <a:latin typeface="ＭＳ Ｐゴシック" charset="-128"/>
                <a:ea typeface="ＭＳ Ｐゴシック" charset="-128"/>
              </a:rPr>
              <a:t>杯ていどの水でのみましょう。</a:t>
            </a:r>
            <a:endParaRPr lang="en-US" altLang="ja-JP" smtClean="0">
              <a:latin typeface="ＭＳ Ｐゴシック" charset="-128"/>
              <a:ea typeface="ＭＳ Ｐゴシック" charset="-128"/>
            </a:endParaRPr>
          </a:p>
          <a:p>
            <a:pPr>
              <a:lnSpc>
                <a:spcPct val="80000"/>
              </a:lnSpc>
            </a:pPr>
            <a:r>
              <a:rPr lang="ja-JP" altLang="en-US" smtClean="0">
                <a:latin typeface="ＭＳ Ｐゴシック" charset="-128"/>
                <a:ea typeface="ＭＳ Ｐゴシック" charset="-128"/>
              </a:rPr>
              <a:t>たとえば指にたっぷりの水をつけてカプセルをさわってもくっつきませんが、少しの水をつけてさわると・・・</a:t>
            </a:r>
            <a:endParaRPr lang="en-US" altLang="ja-JP" smtClean="0">
              <a:latin typeface="ＭＳ Ｐゴシック" charset="-128"/>
              <a:ea typeface="ＭＳ Ｐゴシック" charset="-128"/>
            </a:endParaRPr>
          </a:p>
          <a:p>
            <a:pPr>
              <a:lnSpc>
                <a:spcPct val="80000"/>
              </a:lnSpc>
            </a:pPr>
            <a:endParaRPr lang="en-US" altLang="ja-JP" smtClean="0">
              <a:latin typeface="ＭＳ Ｐゴシック" charset="-128"/>
              <a:ea typeface="ＭＳ Ｐゴシック" charset="-128"/>
            </a:endParaRPr>
          </a:p>
          <a:p>
            <a:pPr>
              <a:lnSpc>
                <a:spcPct val="80000"/>
              </a:lnSpc>
            </a:pPr>
            <a:endParaRPr lang="en-US" altLang="ja-JP" smtClean="0">
              <a:latin typeface="ＭＳ Ｐゴシック" charset="-128"/>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F791B779-0031-453B-B1A2-1603271201D5}" type="slidenum">
              <a:rPr lang="en-US" altLang="ja-JP" sz="1200" smtClean="0">
                <a:solidFill>
                  <a:srgbClr val="000000"/>
                </a:solidFill>
              </a:rPr>
              <a:pPr eaLnBrk="1" hangingPunct="1"/>
              <a:t>3</a:t>
            </a:fld>
            <a:endParaRPr lang="en-US" altLang="ja-JP" sz="1200" smtClean="0">
              <a:solidFill>
                <a:srgbClr val="000000"/>
              </a:solidFill>
            </a:endParaRPr>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9" tIns="45709" rIns="91419" bIns="45709" numCol="1" anchor="t" anchorCtr="0" compatLnSpc="1">
            <a:prstTxWarp prst="textNoShape">
              <a:avLst/>
            </a:prstTxWarp>
            <a:normAutofit lnSpcReduction="10000"/>
          </a:bodyPr>
          <a:lstStyle/>
          <a:p>
            <a:pPr eaLnBrk="1" hangingPunct="1">
              <a:defRPr/>
            </a:pPr>
            <a:r>
              <a:rPr lang="ja-JP" altLang="en-US" dirty="0" smtClean="0">
                <a:ea typeface="ＭＳ Ｐゴシック" charset="-128"/>
              </a:rPr>
              <a:t>まず、皆さんは学校薬剤師をご存知でしょうか？</a:t>
            </a:r>
          </a:p>
          <a:p>
            <a:pPr eaLnBrk="1" hangingPunct="1">
              <a:defRPr/>
            </a:pPr>
            <a:r>
              <a:rPr lang="ja-JP" altLang="en-US" dirty="0" smtClean="0">
                <a:ea typeface="ＭＳ Ｐゴシック" charset="-128"/>
              </a:rPr>
              <a:t>学校薬剤師は、健康診断を行なう学校医や学校歯科医と違って、皆さんと直接接触する機会が少ないためにあまり知られていませんが、法律で大学以外の学校には学校薬剤師を必ず置くことになっています。</a:t>
            </a:r>
          </a:p>
          <a:p>
            <a:pPr eaLnBrk="1" hangingPunct="1">
              <a:defRPr/>
            </a:pPr>
            <a:endParaRPr lang="en-US" altLang="ja-JP" dirty="0" smtClean="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613" y="9379356"/>
            <a:ext cx="2971800" cy="49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827" tIns="45913" rIns="91827" bIns="45913"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78D8A44E-EEFE-4FA6-AA39-BC297BA874E5}" type="slidenum">
              <a:rPr lang="en-US" altLang="ja-JP" sz="1200" b="0">
                <a:solidFill>
                  <a:prstClr val="black"/>
                </a:solidFill>
              </a:rPr>
              <a:pPr algn="r" eaLnBrk="1" hangingPunct="1"/>
              <a:t>30</a:t>
            </a:fld>
            <a:endParaRPr lang="en-US" altLang="ja-JP" sz="1200" b="0">
              <a:solidFill>
                <a:prstClr val="black"/>
              </a:solidFill>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xfrm>
            <a:off x="620714" y="4688890"/>
            <a:ext cx="5551487" cy="4835466"/>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827" tIns="45913" rIns="91827" bIns="45913" numCol="1" anchor="t" anchorCtr="0" compatLnSpc="1">
            <a:prstTxWarp prst="textNoShape">
              <a:avLst/>
            </a:prstTxWarp>
          </a:bodyPr>
          <a:lstStyle/>
          <a:p>
            <a:pPr eaLnBrk="1" hangingPunct="1">
              <a:lnSpc>
                <a:spcPct val="90000"/>
              </a:lnSpc>
            </a:pPr>
            <a:r>
              <a:rPr lang="ja-JP" altLang="en-US" smtClean="0">
                <a:latin typeface="ＭＳ Ｐゴシック" charset="-128"/>
                <a:ea typeface="ＭＳ Ｐゴシック" charset="-128"/>
              </a:rPr>
              <a:t>このように指先にくっついてしまいます。</a:t>
            </a:r>
            <a:endParaRPr lang="en-US" altLang="ja-JP" smtClean="0">
              <a:latin typeface="ＭＳ Ｐゴシック" charset="-128"/>
              <a:ea typeface="ＭＳ Ｐゴシック" charset="-128"/>
            </a:endParaRPr>
          </a:p>
          <a:p>
            <a:pPr eaLnBrk="1" hangingPunct="1">
              <a:lnSpc>
                <a:spcPct val="90000"/>
              </a:lnSpc>
            </a:pPr>
            <a:r>
              <a:rPr lang="ja-JP" altLang="en-US" smtClean="0">
                <a:latin typeface="ＭＳ Ｐゴシック" charset="-128"/>
                <a:ea typeface="ＭＳ Ｐゴシック" charset="-128"/>
              </a:rPr>
              <a:t>これと同じことがのどで起こると、のどに薬がはりついてそこで溶けてきけんです。</a:t>
            </a:r>
            <a:endParaRPr lang="en-US" altLang="ja-JP" smtClean="0">
              <a:latin typeface="ＭＳ Ｐゴシック" charset="-128"/>
              <a:ea typeface="ＭＳ Ｐゴシック" charset="-128"/>
            </a:endParaRPr>
          </a:p>
          <a:p>
            <a:pPr eaLnBrk="1" hangingPunct="1">
              <a:lnSpc>
                <a:spcPct val="90000"/>
              </a:lnSpc>
            </a:pPr>
            <a:r>
              <a:rPr lang="ja-JP" altLang="en-US" smtClean="0">
                <a:latin typeface="ＭＳ Ｐゴシック" charset="-128"/>
                <a:ea typeface="ＭＳ Ｐゴシック" charset="-128"/>
              </a:rPr>
              <a:t>くすりを胃まで運ぶためにはじゅうぶんな水でのむようにしましょう。</a:t>
            </a:r>
            <a:endParaRPr lang="ja-JP" altLang="ja-JP" smtClean="0">
              <a:latin typeface="ＭＳ Ｐゴシック" charset="-128"/>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A4C86AC9-5CBA-4888-BEDB-E358097119A0}" type="slidenum">
              <a:rPr lang="en-US" altLang="ja-JP" sz="1200" smtClean="0">
                <a:solidFill>
                  <a:srgbClr val="000000"/>
                </a:solidFill>
              </a:rPr>
              <a:pPr eaLnBrk="1" hangingPunct="1"/>
              <a:t>31</a:t>
            </a:fld>
            <a:endParaRPr lang="en-US" altLang="ja-JP" sz="1200" smtClean="0">
              <a:solidFill>
                <a:srgbClr val="000000"/>
              </a:solidFill>
            </a:endParaRPr>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ja-JP" altLang="en-US" dirty="0" smtClean="0">
                <a:latin typeface="+mn-ea"/>
                <a:ea typeface="+mn-ea"/>
              </a:rPr>
              <a:t>薬の中には、２種類以上の薬を一緒に飲んだ場合、お互いに影響しあって、薬の効き目が強くなったり弱くなったりすることがあるんですね。</a:t>
            </a:r>
          </a:p>
          <a:p>
            <a:pPr eaLnBrk="1" hangingPunct="1">
              <a:defRPr/>
            </a:pPr>
            <a:r>
              <a:rPr lang="ja-JP" altLang="en-US" dirty="0" smtClean="0">
                <a:latin typeface="+mn-ea"/>
                <a:ea typeface="+mn-ea"/>
              </a:rPr>
              <a:t>これを、薬の「飲み合わせ」とか「相互作用」と呼んでいます。</a:t>
            </a:r>
            <a:endParaRPr lang="en-US" altLang="ja-JP" dirty="0" smtClean="0">
              <a:latin typeface="+mn-ea"/>
              <a:ea typeface="+mn-ea"/>
            </a:endParaRPr>
          </a:p>
          <a:p>
            <a:pPr eaLnBrk="1" hangingPunct="1">
              <a:defRPr/>
            </a:pPr>
            <a:r>
              <a:rPr lang="ja-JP" altLang="en-US" dirty="0" smtClean="0">
                <a:latin typeface="+mn-ea"/>
                <a:ea typeface="+mn-ea"/>
              </a:rPr>
              <a:t>同じように、食べ物と一緒に飲むと効き目が強くなったり弱くなったりする薬も</a:t>
            </a:r>
            <a:r>
              <a:rPr lang="ja-JP" altLang="en-US" dirty="0" err="1" smtClean="0">
                <a:latin typeface="+mn-ea"/>
                <a:ea typeface="+mn-ea"/>
              </a:rPr>
              <a:t>あるん</a:t>
            </a:r>
            <a:endParaRPr lang="ja-JP" altLang="en-US" dirty="0" smtClean="0">
              <a:latin typeface="+mn-ea"/>
              <a:ea typeface="+mn-ea"/>
            </a:endParaRPr>
          </a:p>
          <a:p>
            <a:pPr eaLnBrk="1" hangingPunct="1">
              <a:defRPr/>
            </a:pPr>
            <a:r>
              <a:rPr lang="ja-JP" altLang="en-US" dirty="0" smtClean="0">
                <a:latin typeface="+mn-ea"/>
                <a:ea typeface="+mn-ea"/>
              </a:rPr>
              <a:t>ですね。これも、相互作用の一種です。</a:t>
            </a:r>
          </a:p>
          <a:p>
            <a:pPr eaLnBrk="1" hangingPunct="1">
              <a:defRPr/>
            </a:pPr>
            <a:endParaRPr lang="en-US" altLang="ja-JP" dirty="0" smtClean="0">
              <a:latin typeface="+mn-ea"/>
              <a:ea typeface="+mn-ea"/>
            </a:endParaRPr>
          </a:p>
          <a:p>
            <a:pPr eaLnBrk="1" hangingPunct="1">
              <a:defRPr/>
            </a:pPr>
            <a:r>
              <a:rPr lang="ja-JP" altLang="en-US" dirty="0" smtClean="0">
                <a:latin typeface="+mn-ea"/>
                <a:ea typeface="+mn-ea"/>
              </a:rPr>
              <a:t>（以下は余裕があればお話ししてください）</a:t>
            </a:r>
            <a:endParaRPr lang="en-US" altLang="ja-JP" dirty="0" smtClean="0">
              <a:latin typeface="+mn-ea"/>
              <a:ea typeface="+mn-ea"/>
            </a:endParaRPr>
          </a:p>
          <a:p>
            <a:pPr eaLnBrk="1" hangingPunct="1">
              <a:defRPr/>
            </a:pPr>
            <a:endParaRPr lang="en-US" altLang="ja-JP" dirty="0" smtClean="0">
              <a:latin typeface="+mn-ea"/>
              <a:ea typeface="+mn-ea"/>
            </a:endParaRPr>
          </a:p>
          <a:p>
            <a:pPr eaLnBrk="1" hangingPunct="1">
              <a:defRPr/>
            </a:pPr>
            <a:r>
              <a:rPr lang="ja-JP" altLang="en-US" dirty="0" smtClean="0">
                <a:latin typeface="+mn-ea"/>
                <a:ea typeface="+mn-ea"/>
              </a:rPr>
              <a:t>例えば・・・・</a:t>
            </a:r>
          </a:p>
          <a:p>
            <a:pPr eaLnBrk="1" hangingPunct="1">
              <a:defRPr/>
            </a:pPr>
            <a:r>
              <a:rPr lang="ja-JP" altLang="en-US" dirty="0" smtClean="0">
                <a:latin typeface="+mn-ea"/>
                <a:ea typeface="+mn-ea"/>
              </a:rPr>
              <a:t>○血が固まって血管に詰まるのを防ぐワーファリンという薬は、ビタミンＫを多く含む納豆や青汁と一緒にのむと薬の効き目が弱くなってしまいます。</a:t>
            </a:r>
          </a:p>
          <a:p>
            <a:pPr eaLnBrk="1" hangingPunct="1">
              <a:defRPr/>
            </a:pPr>
            <a:r>
              <a:rPr lang="ja-JP" altLang="en-US" dirty="0" smtClean="0">
                <a:latin typeface="+mn-ea"/>
                <a:ea typeface="+mn-ea"/>
              </a:rPr>
              <a:t>○痛み止めや睡眠薬をアルコールと一緒にのむと、薬の効果が強まりすぎて、危険な状態になることがあります。 </a:t>
            </a:r>
          </a:p>
          <a:p>
            <a:pPr eaLnBrk="1" hangingPunct="1">
              <a:defRPr/>
            </a:pPr>
            <a:r>
              <a:rPr lang="ja-JP" altLang="en-US" dirty="0" smtClean="0">
                <a:latin typeface="+mn-ea"/>
                <a:ea typeface="+mn-ea"/>
              </a:rPr>
              <a:t>○牛乳にはカルシウムが多量に含まれているため、一部の菌を殺す薬と反応して、薬の効果が弱まることがあります。</a:t>
            </a:r>
          </a:p>
          <a:p>
            <a:pPr eaLnBrk="1" hangingPunct="1">
              <a:defRPr/>
            </a:pPr>
            <a:r>
              <a:rPr lang="ja-JP" altLang="en-US" dirty="0" smtClean="0">
                <a:latin typeface="+mn-ea"/>
                <a:ea typeface="+mn-ea"/>
              </a:rPr>
              <a:t>○たばこの煙の中にあるニコチンなどの成分が、いろいろな薬の効果を弱めることがあります。 </a:t>
            </a:r>
          </a:p>
          <a:p>
            <a:pPr eaLnBrk="1" hangingPunct="1">
              <a:defRPr/>
            </a:pPr>
            <a:r>
              <a:rPr lang="ja-JP" altLang="en-US" dirty="0" smtClean="0">
                <a:latin typeface="+mn-ea"/>
                <a:ea typeface="+mn-ea"/>
              </a:rPr>
              <a:t>○高血圧の薬の中には、グレープフルーツジュースで飲むと、薬の効果が強くでてしまうものがあります。</a:t>
            </a:r>
          </a:p>
          <a:p>
            <a:pPr eaLnBrk="1" hangingPunct="1">
              <a:defRPr/>
            </a:pPr>
            <a:r>
              <a:rPr lang="ja-JP" altLang="en-US" dirty="0" smtClean="0">
                <a:latin typeface="+mn-ea"/>
                <a:ea typeface="+mn-ea"/>
              </a:rPr>
              <a:t>ですので、他に飲んでいる薬があれば必ずお医者さんや薬剤師に報告し、薬をもらう時にいろいろな説明がありますのでそれをよくきくようにしてください。</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スライド番号プレースホルダ 8"/>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0409EAAB-9B27-44C6-AE94-4259055ECBE4}" type="slidenum">
              <a:rPr lang="ja-JP" altLang="en-US" sz="1200" smtClean="0"/>
              <a:pPr eaLnBrk="1" hangingPunct="1"/>
              <a:t>32</a:t>
            </a:fld>
            <a:endParaRPr lang="ja-JP" altLang="en-US" sz="1200" smtClean="0"/>
          </a:p>
        </p:txBody>
      </p:sp>
      <p:sp>
        <p:nvSpPr>
          <p:cNvPr id="205827"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29" tIns="45514" rIns="91029" bIns="45514"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E5A0E3EB-56B4-4044-B5BF-36F68926A1B7}" type="slidenum">
              <a:rPr lang="en-US" altLang="ja-JP" sz="1200"/>
              <a:pPr algn="r" eaLnBrk="1" hangingPunct="1"/>
              <a:t>32</a:t>
            </a:fld>
            <a:endParaRPr lang="en-US" altLang="ja-JP" sz="1200"/>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29"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numCol="1" anchor="t" anchorCtr="0" compatLnSpc="1">
            <a:prstTxWarp prst="textNoShape">
              <a:avLst/>
            </a:prstTxWarp>
          </a:bodyPr>
          <a:lstStyle/>
          <a:p>
            <a:pPr eaLnBrk="1" hangingPunct="1"/>
            <a:r>
              <a:rPr lang="ja-JP" altLang="en-US" dirty="0" smtClean="0">
                <a:ea typeface="ＭＳ Ｐゴシック" charset="-128"/>
              </a:rPr>
              <a:t>次に副作用についてお話します。</a:t>
            </a:r>
          </a:p>
          <a:p>
            <a:pPr eaLnBrk="1" hangingPunct="1"/>
            <a:r>
              <a:rPr lang="ja-JP" altLang="en-US" dirty="0" smtClean="0">
                <a:ea typeface="ＭＳ Ｐゴシック" charset="-128"/>
              </a:rPr>
              <a:t>薬本来の目的である、病気を治したり軽くしたりする働きのことを主作用といいます。</a:t>
            </a:r>
          </a:p>
          <a:p>
            <a:pPr eaLnBrk="1" hangingPunct="1"/>
            <a:r>
              <a:rPr lang="ja-JP" altLang="en-US" dirty="0" smtClean="0">
                <a:ea typeface="ＭＳ Ｐゴシック" charset="-128"/>
              </a:rPr>
              <a:t>逆に、薬本来の目的以外の好ましくない働きを副作用と言います。</a:t>
            </a:r>
            <a:endParaRPr lang="en-US" altLang="ja-JP" dirty="0" smtClean="0">
              <a:ea typeface="ＭＳ Ｐゴシック" charset="-128"/>
            </a:endParaRPr>
          </a:p>
          <a:p>
            <a:pPr eaLnBrk="1" hangingPunct="1"/>
            <a:r>
              <a:rPr lang="ja-JP" altLang="en-US" dirty="0" smtClean="0">
                <a:ea typeface="ＭＳ Ｐゴシック" charset="-128"/>
              </a:rPr>
              <a:t>身近な副作用としては、かぜ薬やアレルギーの薬をのんだ時の眠気、解熱鎮痛剤をのんだ時の胃の痛みなどの胃腸障害があげられます。</a:t>
            </a:r>
            <a:endParaRPr lang="en-US" altLang="ja-JP" dirty="0" smtClean="0">
              <a:ea typeface="ＭＳ Ｐゴシック" charset="-128"/>
            </a:endParaRPr>
          </a:p>
          <a:p>
            <a:pPr eaLnBrk="1" hangingPunct="1"/>
            <a:endParaRPr lang="en-US" altLang="ja-JP" dirty="0" smtClean="0">
              <a:ea typeface="ＭＳ Ｐゴシック" charset="-128"/>
            </a:endParaRPr>
          </a:p>
          <a:p>
            <a:pPr eaLnBrk="1" hangingPunct="1"/>
            <a:r>
              <a:rPr lang="ja-JP" altLang="en-US" dirty="0" smtClean="0">
                <a:ea typeface="ＭＳ Ｐゴシック" charset="-128"/>
              </a:rPr>
              <a:t>副作用の起こる原因には、本人の体調や体質、薬の成分がもつ性質、他の薬や飲食物との飲み合わせ、薬の不適切な使い方など、いろいろあります。</a:t>
            </a:r>
          </a:p>
          <a:p>
            <a:pPr eaLnBrk="1" hangingPunct="1"/>
            <a:endParaRPr lang="en-US" altLang="ja-JP" dirty="0" smtClean="0">
              <a:ea typeface="ＭＳ Ｐゴシック" charset="-128"/>
            </a:endParaRPr>
          </a:p>
          <a:p>
            <a:pPr eaLnBrk="1" hangingPunct="1"/>
            <a:r>
              <a:rPr lang="ja-JP" altLang="en-US" dirty="0" smtClean="0">
                <a:ea typeface="ＭＳ Ｐゴシック" charset="-128"/>
              </a:rPr>
              <a:t>薬を使う時は、主作用を出来るだけ高め、副作用をできるだけ抑えることが大切です。</a:t>
            </a:r>
          </a:p>
          <a:p>
            <a:pPr eaLnBrk="1" hangingPunct="1"/>
            <a:r>
              <a:rPr lang="ja-JP" altLang="en-US" dirty="0" smtClean="0">
                <a:ea typeface="ＭＳ Ｐゴシック" charset="-128"/>
              </a:rPr>
              <a:t>残念ながら、副作用のない薬というものはありませんが、副作用があるから薬を使わないというのでは本来の治療ができません。</a:t>
            </a:r>
            <a:endParaRPr lang="en-US" altLang="ja-JP" dirty="0" smtClean="0">
              <a:ea typeface="ＭＳ Ｐゴシック" charset="-128"/>
            </a:endParaRPr>
          </a:p>
          <a:p>
            <a:pPr eaLnBrk="1" hangingPunct="1"/>
            <a:endParaRPr lang="en-US" altLang="ja-JP" dirty="0" smtClean="0">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スライド番号プレースホルダ 8"/>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BEB70A70-4A02-4F59-99CF-4C954583FF4D}" type="slidenum">
              <a:rPr lang="ja-JP" altLang="en-US" sz="1200" smtClean="0"/>
              <a:pPr eaLnBrk="1" hangingPunct="1"/>
              <a:t>33</a:t>
            </a:fld>
            <a:endParaRPr lang="ja-JP" altLang="en-US" sz="1200" smtClean="0"/>
          </a:p>
        </p:txBody>
      </p:sp>
      <p:sp>
        <p:nvSpPr>
          <p:cNvPr id="206851"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29" tIns="45514" rIns="91029" bIns="45514"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4898AFAF-8AE4-4F52-8EBB-04F4C9DE98E3}" type="slidenum">
              <a:rPr lang="en-US" altLang="ja-JP" sz="1200"/>
              <a:pPr algn="r" eaLnBrk="1" hangingPunct="1"/>
              <a:t>33</a:t>
            </a:fld>
            <a:endParaRPr lang="en-US" altLang="ja-JP" sz="1200"/>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6853"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7443" tIns="43721" rIns="87443" bIns="43721" numCol="1" anchor="t" anchorCtr="0" compatLnSpc="1">
            <a:prstTxWarp prst="textNoShape">
              <a:avLst/>
            </a:prstTxWarp>
          </a:bodyPr>
          <a:lstStyle/>
          <a:p>
            <a:pPr eaLnBrk="1" hangingPunct="1"/>
            <a:r>
              <a:rPr lang="ja-JP" altLang="en-US" smtClean="0">
                <a:latin typeface="ＭＳ Ｐゴシック" charset="-128"/>
                <a:ea typeface="ＭＳ Ｐゴシック" charset="-128"/>
              </a:rPr>
              <a:t>めったにないことですが、副作用がでることもあるので、薬を服用したら、自分の身体の状態をよく観察しましょう。</a:t>
            </a:r>
          </a:p>
          <a:p>
            <a:pPr eaLnBrk="1" hangingPunct="1"/>
            <a:r>
              <a:rPr lang="ja-JP" altLang="en-US" smtClean="0">
                <a:latin typeface="ＭＳ Ｐゴシック" charset="-128"/>
                <a:ea typeface="ＭＳ Ｐゴシック" charset="-128"/>
              </a:rPr>
              <a:t>そして、「いつもと違うな」、「なんだか変だな」と思ったら、すぐに医師や薬剤師に相談して下さい。</a:t>
            </a:r>
          </a:p>
          <a:p>
            <a:pPr eaLnBrk="1" hangingPunct="1"/>
            <a:r>
              <a:rPr lang="ja-JP" altLang="en-US" smtClean="0">
                <a:latin typeface="ＭＳ Ｐゴシック" charset="-128"/>
                <a:ea typeface="ＭＳ Ｐゴシック" charset="-128"/>
              </a:rPr>
              <a:t>これらは薬を服用した当人にしか判らないことなのです。</a:t>
            </a:r>
          </a:p>
          <a:p>
            <a:pPr eaLnBrk="1" hangingPunct="1"/>
            <a:r>
              <a:rPr lang="ja-JP" altLang="en-US" smtClean="0">
                <a:latin typeface="ＭＳ Ｐゴシック" charset="-128"/>
                <a:ea typeface="ＭＳ Ｐゴシック" charset="-128"/>
              </a:rPr>
              <a:t>副作用の対応で一番大事なことは早期対応です。</a:t>
            </a:r>
          </a:p>
          <a:p>
            <a:pPr eaLnBrk="1" hangingPunct="1"/>
            <a:r>
              <a:rPr lang="ja-JP" altLang="en-US" smtClean="0">
                <a:latin typeface="ＭＳ Ｐゴシック" charset="-128"/>
                <a:ea typeface="ＭＳ Ｐゴシック" charset="-128"/>
                <a:cs typeface="Times New Roman" pitchFamily="18" charset="0"/>
              </a:rPr>
              <a:t>そして一度起きた副作用は決して繰り返さないことです。</a:t>
            </a:r>
          </a:p>
          <a:p>
            <a:pPr eaLnBrk="1" hangingPunct="1"/>
            <a:r>
              <a:rPr lang="ja-JP" altLang="en-US" smtClean="0">
                <a:latin typeface="ＭＳ Ｐゴシック" charset="-128"/>
                <a:ea typeface="ＭＳ Ｐゴシック" charset="-128"/>
                <a:cs typeface="Times New Roman" pitchFamily="18" charset="0"/>
              </a:rPr>
              <a:t>ですから、自分が持っているアレルギー、副作用を起こした経験、他に飲んでいる薬などを必ず医師や薬剤師に伝える事が大切です。</a:t>
            </a:r>
          </a:p>
          <a:p>
            <a:pPr eaLnBrk="1" hangingPunct="1"/>
            <a:endParaRPr lang="ja-JP" altLang="en-US"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a:p>
            <a:pPr eaLnBrk="1" hangingPunct="1"/>
            <a:endParaRPr lang="en-US" altLang="ja-JP" smtClean="0">
              <a:latin typeface="ＭＳ Ｐゴシック" charset="-128"/>
              <a:ea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5223758D-23DC-41BC-ABF0-433B489EE8AD}" type="slidenum">
              <a:rPr lang="en-US" altLang="ja-JP" sz="1200" smtClean="0">
                <a:solidFill>
                  <a:srgbClr val="000000"/>
                </a:solidFill>
              </a:rPr>
              <a:pPr eaLnBrk="1" hangingPunct="1"/>
              <a:t>34</a:t>
            </a:fld>
            <a:endParaRPr lang="en-US" altLang="ja-JP" sz="1200" smtClean="0">
              <a:solidFill>
                <a:srgbClr val="000000"/>
              </a:solidFill>
            </a:endParaRPr>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7876" name="Rectangle 4"/>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9" tIns="45709" rIns="91419" bIns="45709" numCol="1" anchor="t" anchorCtr="0" compatLnSpc="1">
            <a:prstTxWarp prst="textNoShape">
              <a:avLst/>
            </a:prstTxWarp>
          </a:bodyPr>
          <a:lstStyle/>
          <a:p>
            <a:pPr eaLnBrk="1" hangingPunct="1"/>
            <a:r>
              <a:rPr lang="ja-JP" altLang="en-US" smtClean="0">
                <a:solidFill>
                  <a:srgbClr val="000000"/>
                </a:solidFill>
                <a:latin typeface="ＭＳ Ｐゴシック" charset="-128"/>
                <a:ea typeface="ＭＳ Ｐゴシック" charset="-128"/>
              </a:rPr>
              <a:t>「かかりつけ薬局」を知っていますか？</a:t>
            </a:r>
          </a:p>
          <a:p>
            <a:pPr eaLnBrk="1" hangingPunct="1"/>
            <a:r>
              <a:rPr lang="ja-JP" altLang="en-US" smtClean="0">
                <a:solidFill>
                  <a:srgbClr val="000000"/>
                </a:solidFill>
                <a:latin typeface="ＭＳ Ｐゴシック" charset="-128"/>
                <a:ea typeface="ＭＳ Ｐゴシック" charset="-128"/>
              </a:rPr>
              <a:t>かかりつけのお医者さんがあるように、ちょっと具合が悪い時、飲んでいる薬や、サプリメントについて聞いてみたい時、気軽にいつでも相談にのってくれる「信頼のある薬局」を ひとつ決めておくということです。</a:t>
            </a:r>
          </a:p>
          <a:p>
            <a:pPr eaLnBrk="1" hangingPunct="1"/>
            <a:r>
              <a:rPr lang="ja-JP" altLang="en-US" smtClean="0">
                <a:solidFill>
                  <a:srgbClr val="000000"/>
                </a:solidFill>
                <a:latin typeface="ＭＳ Ｐゴシック" charset="-128"/>
                <a:ea typeface="ＭＳ Ｐゴシック" charset="-128"/>
              </a:rPr>
              <a:t>では、なぜ、かかりつけ薬局を決めておくと良いのでしょうか？</a:t>
            </a:r>
          </a:p>
          <a:p>
            <a:pPr eaLnBrk="1" hangingPunct="1"/>
            <a:r>
              <a:rPr lang="ja-JP" altLang="en-US" smtClean="0">
                <a:solidFill>
                  <a:srgbClr val="000000"/>
                </a:solidFill>
                <a:latin typeface="ＭＳ Ｐゴシック" charset="-128"/>
                <a:ea typeface="ＭＳ Ｐゴシック" charset="-128"/>
              </a:rPr>
              <a:t>たとえば、いくつかの医療機関にかかって薬をもらう時に、それぞれ違う薬局に持っていくと他に飲んでいる薬をチェックできないことがあります。</a:t>
            </a:r>
            <a:endParaRPr lang="en-US" altLang="ja-JP" smtClean="0">
              <a:solidFill>
                <a:srgbClr val="000000"/>
              </a:solidFill>
              <a:latin typeface="ＭＳ Ｐゴシック" charset="-128"/>
              <a:ea typeface="ＭＳ Ｐゴシック" charset="-128"/>
            </a:endParaRPr>
          </a:p>
          <a:p>
            <a:pPr eaLnBrk="1" hangingPunct="1"/>
            <a:r>
              <a:rPr lang="ja-JP" altLang="en-US" smtClean="0">
                <a:solidFill>
                  <a:srgbClr val="000000"/>
                </a:solidFill>
                <a:latin typeface="ＭＳ Ｐゴシック" charset="-128"/>
                <a:ea typeface="ＭＳ Ｐゴシック" charset="-128"/>
              </a:rPr>
              <a:t>薬局には一人一人の患者さんの体質や副作用やお出ししている薬の記録があります。</a:t>
            </a:r>
            <a:endParaRPr lang="en-US" altLang="ja-JP" smtClean="0">
              <a:solidFill>
                <a:srgbClr val="000000"/>
              </a:solidFill>
              <a:latin typeface="ＭＳ Ｐゴシック" charset="-128"/>
              <a:ea typeface="ＭＳ Ｐゴシック" charset="-128"/>
            </a:endParaRPr>
          </a:p>
          <a:p>
            <a:pPr eaLnBrk="1" hangingPunct="1"/>
            <a:r>
              <a:rPr lang="ja-JP" altLang="en-US" smtClean="0">
                <a:solidFill>
                  <a:srgbClr val="000000"/>
                </a:solidFill>
                <a:latin typeface="ＭＳ Ｐゴシック" charset="-128"/>
                <a:ea typeface="ＭＳ Ｐゴシック" charset="-128"/>
              </a:rPr>
              <a:t>ですので体質に合わない薬や、同じような薬や飲みあわせの悪い薬が処方されている時に、チェックすることができます。</a:t>
            </a:r>
          </a:p>
          <a:p>
            <a:pPr eaLnBrk="1" hangingPunct="1"/>
            <a:endParaRPr lang="en-US" altLang="ja-JP" smtClean="0">
              <a:latin typeface="ＭＳ Ｐゴシック" charset="-128"/>
              <a:ea typeface="ＭＳ Ｐゴシック" charset="-128"/>
              <a:cs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29EC9329-204F-4D18-9A5F-BEAB74A084D9}" type="slidenum">
              <a:rPr lang="en-US" altLang="ja-JP" sz="1200" smtClean="0">
                <a:solidFill>
                  <a:srgbClr val="000000"/>
                </a:solidFill>
              </a:rPr>
              <a:pPr eaLnBrk="1" hangingPunct="1"/>
              <a:t>35</a:t>
            </a:fld>
            <a:endParaRPr lang="en-US" altLang="ja-JP" sz="1200" smtClean="0">
              <a:solidFill>
                <a:srgbClr val="000000"/>
              </a:solidFill>
            </a:endParaRPr>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8900" name="Rectangle 4"/>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9" tIns="45709" rIns="91419" bIns="45709" numCol="1" anchor="t" anchorCtr="0" compatLnSpc="1">
            <a:prstTxWarp prst="textNoShape">
              <a:avLst/>
            </a:prstTxWarp>
          </a:bodyPr>
          <a:lstStyle/>
          <a:p>
            <a:pPr eaLnBrk="1" hangingPunct="1"/>
            <a:r>
              <a:rPr lang="ja-JP" altLang="en-US" dirty="0" smtClean="0">
                <a:solidFill>
                  <a:srgbClr val="000000"/>
                </a:solidFill>
                <a:latin typeface="ＭＳ Ｐゴシック" charset="-128"/>
                <a:ea typeface="ＭＳ Ｐゴシック" charset="-128"/>
              </a:rPr>
              <a:t>ここでもうひとつ「お薬を安全に使っていただくためのツール」をご紹介しましょう。</a:t>
            </a:r>
          </a:p>
          <a:p>
            <a:pPr eaLnBrk="1" hangingPunct="1"/>
            <a:r>
              <a:rPr lang="ja-JP" altLang="en-US" dirty="0" smtClean="0">
                <a:solidFill>
                  <a:srgbClr val="000000"/>
                </a:solidFill>
                <a:latin typeface="ＭＳ Ｐゴシック" charset="-128"/>
                <a:ea typeface="ＭＳ Ｐゴシック" charset="-128"/>
              </a:rPr>
              <a:t>これは「お薬手帳」と言います。</a:t>
            </a:r>
            <a:endParaRPr lang="en-US" altLang="ja-JP" dirty="0" smtClean="0">
              <a:solidFill>
                <a:srgbClr val="000000"/>
              </a:solidFill>
              <a:latin typeface="ＭＳ Ｐゴシック" charset="-128"/>
              <a:ea typeface="ＭＳ Ｐゴシック" charset="-128"/>
            </a:endParaRPr>
          </a:p>
          <a:p>
            <a:pPr eaLnBrk="1" hangingPunct="1"/>
            <a:r>
              <a:rPr lang="en-US" altLang="ja-JP" dirty="0" smtClean="0">
                <a:solidFill>
                  <a:srgbClr val="000000"/>
                </a:solidFill>
                <a:latin typeface="ＭＳ Ｐゴシック" charset="-128"/>
                <a:ea typeface="ＭＳ Ｐゴシック" charset="-128"/>
              </a:rPr>
              <a:t>1</a:t>
            </a:r>
            <a:r>
              <a:rPr lang="ja-JP" altLang="en-US" dirty="0" smtClean="0">
                <a:solidFill>
                  <a:srgbClr val="000000"/>
                </a:solidFill>
                <a:latin typeface="ＭＳ Ｐゴシック" charset="-128"/>
                <a:ea typeface="ＭＳ Ｐゴシック" charset="-128"/>
              </a:rPr>
              <a:t>冊「お薬手帳」を持って、その中に皆さんの体質や副作用歴、お医者さんでもらっているくすりや薬局で自分で買ったくすりの名前や健康食品など、</a:t>
            </a:r>
            <a:endParaRPr lang="en-US" altLang="ja-JP" dirty="0" smtClean="0">
              <a:solidFill>
                <a:srgbClr val="000000"/>
              </a:solidFill>
              <a:latin typeface="ＭＳ Ｐゴシック" charset="-128"/>
              <a:ea typeface="ＭＳ Ｐゴシック" charset="-128"/>
            </a:endParaRPr>
          </a:p>
          <a:p>
            <a:pPr eaLnBrk="1" hangingPunct="1"/>
            <a:r>
              <a:rPr lang="ja-JP" altLang="en-US" dirty="0" smtClean="0">
                <a:solidFill>
                  <a:srgbClr val="000000"/>
                </a:solidFill>
                <a:latin typeface="ＭＳ Ｐゴシック" charset="-128"/>
                <a:ea typeface="ＭＳ Ｐゴシック" charset="-128"/>
              </a:rPr>
              <a:t>大切なことを記入しておきます。</a:t>
            </a:r>
            <a:endParaRPr lang="en-US" altLang="ja-JP" dirty="0" smtClean="0">
              <a:solidFill>
                <a:srgbClr val="000000"/>
              </a:solidFill>
              <a:latin typeface="ＭＳ Ｐゴシック" charset="-128"/>
              <a:ea typeface="ＭＳ Ｐゴシック" charset="-128"/>
            </a:endParaRPr>
          </a:p>
          <a:p>
            <a:pPr eaLnBrk="1" hangingPunct="1"/>
            <a:r>
              <a:rPr lang="ja-JP" altLang="en-US" dirty="0" smtClean="0">
                <a:solidFill>
                  <a:srgbClr val="000000"/>
                </a:solidFill>
                <a:latin typeface="ＭＳ Ｐゴシック" charset="-128"/>
                <a:ea typeface="ＭＳ Ｐゴシック" charset="-128"/>
              </a:rPr>
              <a:t>それをお医者さんや薬剤師に見せると、同じ内容の薬を二重に飲むことも防げます。</a:t>
            </a:r>
            <a:endParaRPr lang="en-US" altLang="ja-JP" dirty="0" smtClean="0">
              <a:solidFill>
                <a:srgbClr val="000000"/>
              </a:solidFill>
              <a:latin typeface="ＭＳ Ｐゴシック" charset="-128"/>
              <a:ea typeface="ＭＳ Ｐゴシック" charset="-128"/>
            </a:endParaRPr>
          </a:p>
          <a:p>
            <a:pPr eaLnBrk="1" hangingPunct="1"/>
            <a:r>
              <a:rPr lang="ja-JP" altLang="en-US" dirty="0" smtClean="0">
                <a:solidFill>
                  <a:srgbClr val="000000"/>
                </a:solidFill>
                <a:latin typeface="ＭＳ Ｐゴシック" charset="-128"/>
                <a:ea typeface="ＭＳ Ｐゴシック" charset="-128"/>
              </a:rPr>
              <a:t>また旅先や震災など万が一の時に、自分が普段飲んでいる薬の名前が一目でわかるのでとても便利です。</a:t>
            </a:r>
            <a:endParaRPr lang="en-US" altLang="ja-JP" dirty="0" smtClean="0">
              <a:solidFill>
                <a:srgbClr val="000000"/>
              </a:solidFill>
              <a:latin typeface="ＭＳ Ｐゴシック" charset="-128"/>
              <a:ea typeface="ＭＳ Ｐゴシック" charset="-128"/>
            </a:endParaRPr>
          </a:p>
          <a:p>
            <a:pPr eaLnBrk="1" hangingPunct="1"/>
            <a:endParaRPr lang="en-US" altLang="ja-JP" sz="800"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F54938F1-31E8-4FAA-A8CB-284B546D5EFB}" type="slidenum">
              <a:rPr lang="en-US" altLang="ja-JP" sz="1200" smtClean="0">
                <a:solidFill>
                  <a:srgbClr val="000000"/>
                </a:solidFill>
              </a:rPr>
              <a:pPr eaLnBrk="1" hangingPunct="1"/>
              <a:t>36</a:t>
            </a:fld>
            <a:endParaRPr lang="en-US" altLang="ja-JP" sz="1200" smtClean="0">
              <a:solidFill>
                <a:srgbClr val="000000"/>
              </a:solidFill>
            </a:endParaRPr>
          </a:p>
        </p:txBody>
      </p:sp>
      <p:sp>
        <p:nvSpPr>
          <p:cNvPr id="209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7220" name="Rectangle 3"/>
          <p:cNvSpPr>
            <a:spLocks noGrp="1" noChangeArrowheads="1"/>
          </p:cNvSpPr>
          <p:nvPr>
            <p:ph type="body" idx="1"/>
          </p:nvPr>
        </p:nvSpPr>
        <p:spPr>
          <a:noFill/>
          <a:ln/>
        </p:spPr>
        <p:txBody>
          <a:bodyPr/>
          <a:lstStyle/>
          <a:p>
            <a:pPr eaLnBrk="1" hangingPunct="1">
              <a:defRPr/>
            </a:pPr>
            <a:r>
              <a:rPr lang="ja-JP" altLang="en-US" dirty="0" smtClean="0">
                <a:latin typeface="+mn-ea"/>
                <a:ea typeface="+mn-ea"/>
              </a:rPr>
              <a:t>最後にくすりの保管についての注意です。</a:t>
            </a:r>
            <a:endParaRPr lang="en-US" altLang="ja-JP" dirty="0" smtClean="0">
              <a:latin typeface="+mn-ea"/>
              <a:ea typeface="+mn-ea"/>
            </a:endParaRPr>
          </a:p>
          <a:p>
            <a:pPr eaLnBrk="1" hangingPunct="1">
              <a:defRPr/>
            </a:pPr>
            <a:r>
              <a:rPr lang="ja-JP" altLang="en-US" dirty="0" smtClean="0">
                <a:latin typeface="+mn-ea"/>
                <a:ea typeface="+mn-ea"/>
              </a:rPr>
              <a:t>・薬以外のものと区別して下さい。</a:t>
            </a:r>
          </a:p>
          <a:p>
            <a:pPr eaLnBrk="1" hangingPunct="1">
              <a:defRPr/>
            </a:pPr>
            <a:r>
              <a:rPr lang="ja-JP" altLang="en-US" dirty="0" smtClean="0">
                <a:latin typeface="+mn-ea"/>
                <a:ea typeface="+mn-ea"/>
              </a:rPr>
              <a:t>・飲み薬と 塗り薬は区別して保管して下さい。</a:t>
            </a:r>
          </a:p>
          <a:p>
            <a:pPr eaLnBrk="1" hangingPunct="1">
              <a:defRPr/>
            </a:pPr>
            <a:r>
              <a:rPr lang="ja-JP" altLang="en-US" dirty="0" smtClean="0">
                <a:latin typeface="+mn-ea"/>
                <a:ea typeface="+mn-ea"/>
              </a:rPr>
              <a:t>・くすりを他の容器に入れ替えると、内容や使い方がわからなくなり、事故のもとになります。</a:t>
            </a:r>
            <a:endParaRPr lang="en-US" altLang="ja-JP" dirty="0" smtClean="0">
              <a:latin typeface="+mn-ea"/>
              <a:ea typeface="+mn-ea"/>
            </a:endParaRPr>
          </a:p>
          <a:p>
            <a:pPr eaLnBrk="1" hangingPunct="1">
              <a:defRPr/>
            </a:pPr>
            <a:r>
              <a:rPr lang="ja-JP" altLang="en-US" dirty="0" smtClean="0">
                <a:latin typeface="+mn-ea"/>
                <a:ea typeface="+mn-ea"/>
              </a:rPr>
              <a:t>・赤ちゃんやちいさいこどもの手の届くところに置かない</a:t>
            </a:r>
          </a:p>
          <a:p>
            <a:pPr eaLnBrk="1" hangingPunct="1">
              <a:defRPr/>
            </a:pPr>
            <a:r>
              <a:rPr lang="ja-JP" altLang="en-US" dirty="0" smtClean="0">
                <a:ea typeface="ＭＳ ゴシック" pitchFamily="49" charset="-128"/>
              </a:rPr>
              <a:t>　間違って飲んでしまうと危険だからなんですね。</a:t>
            </a:r>
          </a:p>
          <a:p>
            <a:pPr eaLnBrk="1" hangingPunct="1">
              <a:defRPr/>
            </a:pPr>
            <a:endParaRPr lang="en-US" altLang="ja-JP" dirty="0" smtClean="0">
              <a:latin typeface="HGSｺﾞｼｯｸM" pitchFamily="50" charset="-128"/>
              <a:ea typeface="HGSｺﾞｼｯｸM" pitchFamily="5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FA2C4686-9837-45E4-84D7-EB0166DBBE32}" type="slidenum">
              <a:rPr lang="en-US" altLang="ja-JP" sz="1200" smtClean="0">
                <a:solidFill>
                  <a:srgbClr val="000000"/>
                </a:solidFill>
              </a:rPr>
              <a:pPr eaLnBrk="1" hangingPunct="1"/>
              <a:t>37</a:t>
            </a:fld>
            <a:endParaRPr lang="en-US" altLang="ja-JP" sz="1200" smtClean="0">
              <a:solidFill>
                <a:srgbClr val="000000"/>
              </a:solidFill>
            </a:endParaRPr>
          </a:p>
        </p:txBody>
      </p:sp>
      <p:sp>
        <p:nvSpPr>
          <p:cNvPr id="210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0948" name="Rectangle 3"/>
          <p:cNvSpPr>
            <a:spLocks noGrp="1" noChangeArrowheads="1"/>
          </p:cNvSpPr>
          <p:nvPr>
            <p:ph type="body" idx="1"/>
          </p:nvPr>
        </p:nvSpPr>
        <p:spPr bwMode="auto">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ea typeface="ＭＳ ゴシック" pitchFamily="49" charset="-128"/>
              </a:rPr>
              <a:t>また薬は熱とか湿気に弱くて、長い間、熱とか湿気のあるところに置いておくと、薬の成分が分解されたり変質したりすることがあるんです。</a:t>
            </a:r>
            <a:endParaRPr lang="en-US" altLang="ja-JP" smtClean="0">
              <a:ea typeface="ＭＳ ゴシック" pitchFamily="49" charset="-128"/>
            </a:endParaRPr>
          </a:p>
          <a:p>
            <a:pPr eaLnBrk="1" hangingPunct="1"/>
            <a:r>
              <a:rPr lang="ja-JP" altLang="en-US" smtClean="0">
                <a:ea typeface="ＭＳ ゴシック" pitchFamily="49" charset="-128"/>
              </a:rPr>
              <a:t>だから、家の中でも、温度が高くなる場所とか直射日光が当たる場所、湿気のある場所には置かないようにしてくださいね。</a:t>
            </a:r>
            <a:endParaRPr lang="en-US" altLang="ja-JP" smtClean="0">
              <a:ea typeface="ＭＳ ゴシック" pitchFamily="49" charset="-128"/>
            </a:endParaRPr>
          </a:p>
          <a:p>
            <a:pPr eaLnBrk="1" hangingPunct="1"/>
            <a:r>
              <a:rPr lang="ja-JP" altLang="en-US" smtClean="0">
                <a:ea typeface="ＭＳ ゴシック" pitchFamily="49" charset="-128"/>
              </a:rPr>
              <a:t>車の中は夏場は</a:t>
            </a:r>
            <a:r>
              <a:rPr lang="en-US" altLang="ja-JP" smtClean="0">
                <a:ea typeface="ＭＳ ゴシック" pitchFamily="49" charset="-128"/>
              </a:rPr>
              <a:t>40</a:t>
            </a:r>
            <a:r>
              <a:rPr lang="ja-JP" altLang="en-US" smtClean="0">
                <a:ea typeface="ＭＳ ゴシック" pitchFamily="49" charset="-128"/>
              </a:rPr>
              <a:t>度</a:t>
            </a:r>
            <a:r>
              <a:rPr lang="en-US" altLang="ja-JP" smtClean="0">
                <a:ea typeface="ＭＳ ゴシック" pitchFamily="49" charset="-128"/>
              </a:rPr>
              <a:t>50</a:t>
            </a:r>
            <a:r>
              <a:rPr lang="ja-JP" altLang="en-US" smtClean="0">
                <a:ea typeface="ＭＳ ゴシック" pitchFamily="49" charset="-128"/>
              </a:rPr>
              <a:t>度まで温度が上がるので、ぜったいに置いておかないでください。</a:t>
            </a:r>
            <a:endParaRPr lang="en-US" altLang="ja-JP" smtClean="0">
              <a:ea typeface="ＭＳ ゴシック" pitchFamily="49" charset="-128"/>
            </a:endParaRPr>
          </a:p>
          <a:p>
            <a:pPr eaLnBrk="1" hangingPunct="1"/>
            <a:r>
              <a:rPr lang="ja-JP" altLang="en-US" smtClean="0">
                <a:ea typeface="ＭＳ ゴシック" pitchFamily="49" charset="-128"/>
              </a:rPr>
              <a:t>なお、薬によっては、必ず冷蔵庫に入れておかないといけないものもあります。</a:t>
            </a:r>
            <a:endParaRPr lang="en-US" altLang="ja-JP" smtClean="0">
              <a:ea typeface="ＭＳ ゴシック" pitchFamily="49" charset="-128"/>
            </a:endParaRPr>
          </a:p>
          <a:p>
            <a:pPr eaLnBrk="1" hangingPunct="1"/>
            <a:r>
              <a:rPr lang="ja-JP" altLang="en-US" smtClean="0">
                <a:ea typeface="ＭＳ ゴシック" pitchFamily="49" charset="-128"/>
              </a:rPr>
              <a:t>また長期間保管しておくと変質してしまいますので、あまり長い間保管するのはやめましょう。</a:t>
            </a:r>
            <a:endParaRPr lang="en-US" altLang="ja-JP" smtClean="0">
              <a:ea typeface="ＭＳ ゴシック" pitchFamily="49"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スライド番号プレースホルダ 8"/>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A112BA94-13C0-4F3F-B2D0-F4F125823D49}" type="slidenum">
              <a:rPr lang="ja-JP" altLang="en-US" sz="1200" smtClean="0"/>
              <a:pPr eaLnBrk="1" hangingPunct="1"/>
              <a:t>38</a:t>
            </a:fld>
            <a:endParaRPr lang="ja-JP" altLang="en-US" sz="1200" smtClean="0"/>
          </a:p>
        </p:txBody>
      </p:sp>
      <p:sp>
        <p:nvSpPr>
          <p:cNvPr id="211971"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29" tIns="45514" rIns="91029" bIns="45514"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611D1E9F-4166-4B04-891F-6D375FA42F66}" type="slidenum">
              <a:rPr lang="en-US" altLang="ja-JP" sz="1200">
                <a:solidFill>
                  <a:srgbClr val="000000"/>
                </a:solidFill>
              </a:rPr>
              <a:pPr algn="r" eaLnBrk="1" hangingPunct="1"/>
              <a:t>38</a:t>
            </a:fld>
            <a:endParaRPr lang="en-US" altLang="ja-JP" sz="1200">
              <a:solidFill>
                <a:srgbClr val="000000"/>
              </a:solidFill>
            </a:endParaRPr>
          </a:p>
        </p:txBody>
      </p:sp>
      <p:sp>
        <p:nvSpPr>
          <p:cNvPr id="2119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 name="Rectangle 3"/>
          <p:cNvSpPr>
            <a:spLocks noGrp="1" noChangeArrowheads="1"/>
          </p:cNvSpPr>
          <p:nvPr>
            <p:ph type="body" idx="1"/>
          </p:nvPr>
        </p:nvSpPr>
        <p:spPr bwMode="auto">
          <a:xfrm>
            <a:off x="685800" y="4691063"/>
            <a:ext cx="5486400" cy="4441825"/>
          </a:xfrm>
          <a:noFill/>
          <a:extLst/>
        </p:spPr>
        <p:txBody>
          <a:bodyPr wrap="square" lIns="91419" tIns="45709" rIns="91419" bIns="45709" numCol="1" anchor="t" anchorCtr="0" compatLnSpc="1">
            <a:prstTxWarp prst="textNoShape">
              <a:avLst/>
            </a:prstTxWarp>
          </a:bodyPr>
          <a:lstStyle/>
          <a:p>
            <a:pPr eaLnBrk="1" hangingPunct="1">
              <a:defRPr/>
            </a:pPr>
            <a:r>
              <a:rPr lang="ja-JP" altLang="en-US" dirty="0" smtClean="0">
                <a:latin typeface="+mn-ea"/>
                <a:ea typeface="+mn-ea"/>
              </a:rPr>
              <a:t>今日のまとめです。</a:t>
            </a:r>
            <a:endParaRPr lang="en-US" altLang="ja-JP" dirty="0" smtClean="0">
              <a:latin typeface="+mn-ea"/>
              <a:ea typeface="+mn-ea"/>
            </a:endParaRPr>
          </a:p>
          <a:p>
            <a:pPr eaLnBrk="1" hangingPunct="1">
              <a:defRPr/>
            </a:pPr>
            <a:r>
              <a:rPr lang="ja-JP" altLang="en-US" smtClean="0">
                <a:latin typeface="+mn-ea"/>
                <a:ea typeface="+mn-ea"/>
              </a:rPr>
              <a:t>（スライドを読む）</a:t>
            </a:r>
            <a:endParaRPr lang="ja-JP" altLang="en-US" dirty="0" smtClean="0">
              <a:latin typeface="+mn-ea"/>
              <a:ea typeface="+mn-ea"/>
            </a:endParaRPr>
          </a:p>
          <a:p>
            <a:pPr eaLnBrk="1" hangingPunct="1">
              <a:defRPr/>
            </a:pPr>
            <a:r>
              <a:rPr lang="ja-JP" altLang="en-US" dirty="0" smtClean="0">
                <a:latin typeface="+mn-ea"/>
                <a:ea typeface="+mn-ea"/>
              </a:rPr>
              <a:t>くすりを正しく上手に使い、生涯にわたり健康な生活を送りましょう</a:t>
            </a:r>
            <a:endParaRPr lang="en-US" altLang="ja-JP" dirty="0" smtClean="0">
              <a:latin typeface="+mn-ea"/>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44EF1089-3CEC-4250-859C-731AAA95F091}" type="slidenum">
              <a:rPr lang="en-US" altLang="ja-JP" sz="1200" smtClean="0">
                <a:solidFill>
                  <a:srgbClr val="000000"/>
                </a:solidFill>
              </a:rPr>
              <a:pPr eaLnBrk="1" hangingPunct="1"/>
              <a:t>4</a:t>
            </a:fld>
            <a:endParaRPr lang="en-US" altLang="ja-JP" sz="1200" smtClean="0">
              <a:solidFill>
                <a:srgbClr val="000000"/>
              </a:solidFill>
            </a:endParaRPr>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7156"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9" tIns="45709" rIns="91419" bIns="45709" numCol="1" anchor="t" anchorCtr="0" compatLnSpc="1">
            <a:prstTxWarp prst="textNoShape">
              <a:avLst/>
            </a:prstTxWarp>
          </a:bodyPr>
          <a:lstStyle/>
          <a:p>
            <a:pPr eaLnBrk="1" hangingPunct="1"/>
            <a:r>
              <a:rPr lang="ja-JP" altLang="en-US" smtClean="0">
                <a:ea typeface="ＭＳ Ｐゴシック" charset="-128"/>
              </a:rPr>
              <a:t>では学校薬剤師は何をしているのかといいますと主な仕事は、皆さんが学校生活を安全に安心して過ごせるように空気、照度、水質などの検査をしたり、また健康で元気に暮らせるように正しい薬の知識や危険な薬物の話をしたりしています。</a:t>
            </a:r>
          </a:p>
          <a:p>
            <a:pPr eaLnBrk="1" hangingPunct="1"/>
            <a:endParaRPr lang="en-US" altLang="ja-JP" smtClean="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03F06D6F-B7D0-40D7-A37B-9D7C67AA7668}" type="slidenum">
              <a:rPr lang="en-US" altLang="ja-JP" sz="1200" smtClean="0">
                <a:solidFill>
                  <a:srgbClr val="000000"/>
                </a:solidFill>
                <a:latin typeface="Arial" charset="0"/>
              </a:rPr>
              <a:pPr eaLnBrk="1" hangingPunct="1"/>
              <a:t>5</a:t>
            </a:fld>
            <a:endParaRPr lang="en-US" altLang="ja-JP" sz="1200" smtClean="0">
              <a:solidFill>
                <a:srgbClr val="000000"/>
              </a:solidFill>
              <a:latin typeface="Arial" charset="0"/>
            </a:endParaRPr>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smtClean="0">
                <a:solidFill>
                  <a:srgbClr val="000000"/>
                </a:solidFill>
                <a:ea typeface="ＭＳ Ｐゴシック" charset="-128"/>
              </a:rPr>
              <a:t>飲料水やプールの水が汚れていないか、</a:t>
            </a:r>
            <a:endParaRPr lang="en-US" altLang="ja-JP" smtClean="0">
              <a:solidFill>
                <a:srgbClr val="000000"/>
              </a:solidFill>
              <a:ea typeface="ＭＳ Ｐゴシック" charset="-128"/>
            </a:endParaRPr>
          </a:p>
          <a:p>
            <a:pPr eaLnBrk="1" hangingPunct="1"/>
            <a:r>
              <a:rPr lang="ja-JP" altLang="en-US" smtClean="0">
                <a:solidFill>
                  <a:srgbClr val="000000"/>
                </a:solidFill>
                <a:ea typeface="ＭＳ Ｐゴシック" charset="-128"/>
              </a:rPr>
              <a:t>教室が暗すぎないか、教室の空気の状態は良いかと</a:t>
            </a:r>
            <a:endParaRPr lang="en-US" altLang="ja-JP" smtClean="0">
              <a:solidFill>
                <a:srgbClr val="000000"/>
              </a:solidFill>
              <a:ea typeface="ＭＳ Ｐゴシック" charset="-128"/>
            </a:endParaRPr>
          </a:p>
          <a:p>
            <a:pPr eaLnBrk="1" hangingPunct="1"/>
            <a:r>
              <a:rPr lang="ja-JP" altLang="en-US" smtClean="0">
                <a:solidFill>
                  <a:srgbClr val="000000"/>
                </a:solidFill>
                <a:ea typeface="ＭＳ Ｐゴシック" charset="-128"/>
              </a:rPr>
              <a:t>いったことを定期的に調べ、皆さんのために改善したほうが良いことがあれば</a:t>
            </a:r>
            <a:endParaRPr lang="en-US" altLang="ja-JP" smtClean="0">
              <a:solidFill>
                <a:srgbClr val="000000"/>
              </a:solidFill>
              <a:ea typeface="ＭＳ Ｐゴシック" charset="-128"/>
            </a:endParaRPr>
          </a:p>
          <a:p>
            <a:pPr eaLnBrk="1" hangingPunct="1"/>
            <a:r>
              <a:rPr lang="ja-JP" altLang="en-US" smtClean="0">
                <a:solidFill>
                  <a:srgbClr val="000000"/>
                </a:solidFill>
                <a:ea typeface="ＭＳ Ｐゴシック" charset="-128"/>
              </a:rPr>
              <a:t>それを校長先生に報告しています</a:t>
            </a:r>
            <a:endParaRPr lang="en-US" altLang="ja-JP" smtClean="0">
              <a:solidFill>
                <a:srgbClr val="000000"/>
              </a:solidFill>
              <a:ea typeface="ＭＳ Ｐゴシック" charset="-128"/>
            </a:endParaRPr>
          </a:p>
          <a:p>
            <a:pPr eaLnBrk="1" hangingPunct="1"/>
            <a:endParaRPr lang="en-US" altLang="ja-JP" smtClean="0">
              <a:solidFill>
                <a:srgbClr val="000000"/>
              </a:solidFill>
              <a:ea typeface="ＭＳ Ｐゴシック" charset="-128"/>
            </a:endParaRPr>
          </a:p>
          <a:p>
            <a:pPr eaLnBrk="1" hangingPunct="1"/>
            <a:endParaRPr lang="en-US" altLang="ja-JP" smtClean="0">
              <a:solidFill>
                <a:srgbClr val="000000"/>
              </a:solidFill>
              <a:ea typeface="ＭＳ Ｐゴシック" charset="-128"/>
            </a:endParaRPr>
          </a:p>
          <a:p>
            <a:pPr eaLnBrk="1" hangingPunct="1"/>
            <a:endParaRPr lang="en-US" altLang="ja-JP" smtClean="0">
              <a:solidFill>
                <a:srgbClr val="000000"/>
              </a:solidFill>
              <a:ea typeface="ＭＳ Ｐゴシック" charset="-128"/>
            </a:endParaRPr>
          </a:p>
          <a:p>
            <a:pPr eaLnBrk="1" hangingPunct="1"/>
            <a:endParaRPr lang="en-US" altLang="ja-JP" smtClean="0">
              <a:solidFill>
                <a:srgbClr val="000000"/>
              </a:solidFill>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56DFF7D7-9C12-4A25-9FED-1C46D3546E0A}" type="slidenum">
              <a:rPr lang="en-US" altLang="ja-JP" sz="1200" smtClean="0">
                <a:solidFill>
                  <a:srgbClr val="000000"/>
                </a:solidFill>
              </a:rPr>
              <a:pPr eaLnBrk="1" hangingPunct="1"/>
              <a:t>6</a:t>
            </a:fld>
            <a:endParaRPr lang="en-US" altLang="ja-JP" sz="1200" smtClean="0">
              <a:solidFill>
                <a:srgbClr val="000000"/>
              </a:solidFill>
            </a:endParaRPr>
          </a:p>
        </p:txBody>
      </p:sp>
      <p:sp>
        <p:nvSpPr>
          <p:cNvPr id="179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9" tIns="45709" rIns="91419" bIns="45709" numCol="1" anchor="t" anchorCtr="0" compatLnSpc="1">
            <a:prstTxWarp prst="textNoShape">
              <a:avLst/>
            </a:prstTxWarp>
          </a:bodyPr>
          <a:lstStyle/>
          <a:p>
            <a:pPr eaLnBrk="1" hangingPunct="1"/>
            <a:r>
              <a:rPr lang="ja-JP" altLang="en-US" dirty="0" smtClean="0">
                <a:ea typeface="ＭＳ Ｐゴシック" charset="-128"/>
              </a:rPr>
              <a:t>皆さんはセルフメディケーションという言葉を聞いたことがありますか？</a:t>
            </a:r>
            <a:endParaRPr lang="en-US" altLang="ja-JP" dirty="0" smtClean="0">
              <a:ea typeface="ＭＳ Ｐゴシック" charset="-128"/>
            </a:endParaRPr>
          </a:p>
          <a:p>
            <a:pPr eaLnBrk="1" hangingPunct="1"/>
            <a:r>
              <a:rPr lang="ja-JP" altLang="en-US" dirty="0" smtClean="0">
                <a:ea typeface="ＭＳ Ｐゴシック" charset="-128"/>
              </a:rPr>
              <a:t>世界保健機構＝ＷＨ</a:t>
            </a:r>
            <a:r>
              <a:rPr lang="en-US" altLang="ja-JP" dirty="0" smtClean="0">
                <a:ea typeface="ＭＳ Ｐゴシック" charset="-128"/>
              </a:rPr>
              <a:t>O</a:t>
            </a:r>
            <a:r>
              <a:rPr lang="ja-JP" altLang="en-US" dirty="0" smtClean="0">
                <a:ea typeface="ＭＳ Ｐゴシック" charset="-128"/>
              </a:rPr>
              <a:t>の定義では「自分自身の健康に責任を持ち、軽度な身体の不調は自分で手当てすること」となっていますが、</a:t>
            </a:r>
            <a:endParaRPr lang="en-US" altLang="ja-JP" dirty="0" smtClean="0">
              <a:ea typeface="ＭＳ Ｐゴシック" charset="-128"/>
            </a:endParaRPr>
          </a:p>
          <a:p>
            <a:pPr eaLnBrk="1" hangingPunct="1"/>
            <a:r>
              <a:rPr lang="ja-JP" altLang="en-US" dirty="0" smtClean="0">
                <a:ea typeface="ＭＳ Ｐゴシック" charset="-128"/>
              </a:rPr>
              <a:t>簡単に言うと「自分の健康は自分で守る」「自己責任」ということです。</a:t>
            </a:r>
            <a:endParaRPr lang="en-US" altLang="ja-JP" dirty="0" smtClean="0">
              <a:ea typeface="ＭＳ Ｐゴシック" charset="-128"/>
            </a:endParaRPr>
          </a:p>
          <a:p>
            <a:pPr eaLnBrk="1" hangingPunct="1"/>
            <a:r>
              <a:rPr lang="ja-JP" altLang="en-US" dirty="0" smtClean="0">
                <a:ea typeface="ＭＳ Ｐゴシック" charset="-128"/>
              </a:rPr>
              <a:t>健康や病気に関する正しい知識を持ち、薬に関する基礎知識と適切な使い方を身につけていることが必要不可欠なのです。</a:t>
            </a:r>
            <a:endParaRPr lang="en-US" altLang="ja-JP" dirty="0" smtClean="0">
              <a:ea typeface="ＭＳ Ｐゴシック" charset="-128"/>
            </a:endParaRPr>
          </a:p>
          <a:p>
            <a:pPr eaLnBrk="1" hangingPunct="1"/>
            <a:r>
              <a:rPr lang="ja-JP" altLang="en-US" dirty="0" smtClean="0">
                <a:ea typeface="ＭＳ Ｐゴシック" charset="-128"/>
              </a:rPr>
              <a:t>たとえば自分のアレルギー歴（薬や食べ物）を知っておく事や、今まで自分がかかった病気を知っておく事などが、</a:t>
            </a:r>
          </a:p>
          <a:p>
            <a:pPr eaLnBrk="1" hangingPunct="1"/>
            <a:r>
              <a:rPr lang="ja-JP" altLang="en-US" dirty="0" smtClean="0">
                <a:ea typeface="ＭＳ Ｐゴシック" charset="-128"/>
              </a:rPr>
              <a:t>薬を購入する時に必要です。</a:t>
            </a:r>
            <a:endParaRPr lang="en-US" altLang="ja-JP" dirty="0" smtClean="0">
              <a:ea typeface="ＭＳ Ｐゴシック" charset="-128"/>
            </a:endParaRPr>
          </a:p>
          <a:p>
            <a:pPr eaLnBrk="1" hangingPunct="1"/>
            <a:r>
              <a:rPr lang="ja-JP" altLang="en-US" dirty="0" smtClean="0">
                <a:ea typeface="ＭＳ Ｐゴシック" charset="-128"/>
              </a:rPr>
              <a:t>それこそがセルフメディケーションの始まりです。</a:t>
            </a:r>
          </a:p>
          <a:p>
            <a:pPr eaLnBrk="1" hangingPunct="1"/>
            <a:endParaRPr lang="ja-JP"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スライド番号プレースホルダ 8"/>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10011C1E-A89B-403D-BC0E-4368205EB5EF}" type="slidenum">
              <a:rPr lang="ja-JP" altLang="en-US" sz="1200" smtClean="0">
                <a:solidFill>
                  <a:srgbClr val="000000"/>
                </a:solidFill>
              </a:rPr>
              <a:pPr eaLnBrk="1" hangingPunct="1"/>
              <a:t>7</a:t>
            </a:fld>
            <a:endParaRPr lang="ja-JP" altLang="en-US" sz="1200" smtClean="0">
              <a:solidFill>
                <a:srgbClr val="000000"/>
              </a:solidFill>
            </a:endParaRPr>
          </a:p>
        </p:txBody>
      </p:sp>
      <p:sp>
        <p:nvSpPr>
          <p:cNvPr id="180227"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29" tIns="45514" rIns="91029" bIns="45514"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E7B0BF20-56AF-4CA6-A4A3-52AC82D71BD9}" type="slidenum">
              <a:rPr lang="en-US" altLang="ja-JP" sz="1200">
                <a:solidFill>
                  <a:srgbClr val="000000"/>
                </a:solidFill>
                <a:latin typeface="Arial" charset="0"/>
              </a:rPr>
              <a:pPr algn="r" eaLnBrk="1" hangingPunct="1"/>
              <a:t>7</a:t>
            </a:fld>
            <a:endParaRPr lang="en-US" altLang="ja-JP" sz="1200">
              <a:solidFill>
                <a:srgbClr val="000000"/>
              </a:solidFill>
              <a:latin typeface="Arial" charset="0"/>
            </a:endParaRPr>
          </a:p>
        </p:txBody>
      </p:sp>
      <p:sp>
        <p:nvSpPr>
          <p:cNvPr id="180228" name="Rectangle 2"/>
          <p:cNvSpPr>
            <a:spLocks noGrp="1" noRot="1" noChangeAspect="1" noChangeArrowheads="1" noTextEdit="1"/>
          </p:cNvSpPr>
          <p:nvPr>
            <p:ph type="sldImg"/>
          </p:nvPr>
        </p:nvSpPr>
        <p:spPr bwMode="auto">
          <a:xfrm>
            <a:off x="958850" y="739775"/>
            <a:ext cx="4940300" cy="3705225"/>
          </a:xfrm>
          <a:solidFill>
            <a:srgbClr val="FFFFFF"/>
          </a:solidFill>
          <a:ln>
            <a:solidFill>
              <a:srgbClr val="000000"/>
            </a:solidFill>
            <a:miter lim="800000"/>
            <a:headEnd/>
            <a:tailEnd/>
          </a:ln>
        </p:spPr>
      </p:sp>
      <p:sp>
        <p:nvSpPr>
          <p:cNvPr id="2" name="Rectangle 3"/>
          <p:cNvSpPr>
            <a:spLocks noGrp="1" noChangeArrowheads="1"/>
          </p:cNvSpPr>
          <p:nvPr>
            <p:ph type="body" idx="1"/>
          </p:nvPr>
        </p:nvSpPr>
        <p:spPr bwMode="auto">
          <a:xfrm>
            <a:off x="684213" y="4691063"/>
            <a:ext cx="5489575" cy="4443412"/>
          </a:xfrm>
          <a:ln>
            <a:miter lim="800000"/>
            <a:headEnd/>
            <a:tailEnd/>
          </a:ln>
        </p:spPr>
        <p:txBody>
          <a:bodyPr wrap="square" numCol="1" anchor="t" anchorCtr="0" compatLnSpc="1">
            <a:prstTxWarp prst="textNoShape">
              <a:avLst/>
            </a:prstTxWarp>
          </a:bodyPr>
          <a:lstStyle/>
          <a:p>
            <a:pPr eaLnBrk="1" hangingPunct="1">
              <a:defRPr/>
            </a:pPr>
            <a:r>
              <a:rPr lang="ja-JP" altLang="en-US" dirty="0" smtClean="0">
                <a:latin typeface="+mn-ea"/>
                <a:ea typeface="+mn-ea"/>
              </a:rPr>
              <a:t>さて皆さんは病気にかかったり、けがをしたことはありますか？</a:t>
            </a:r>
            <a:endParaRPr lang="en-US" altLang="ja-JP" dirty="0" smtClean="0">
              <a:latin typeface="+mn-ea"/>
              <a:ea typeface="+mn-ea"/>
            </a:endParaRPr>
          </a:p>
          <a:p>
            <a:pPr eaLnBrk="1" hangingPunct="1">
              <a:defRPr/>
            </a:pPr>
            <a:r>
              <a:rPr lang="ja-JP" altLang="en-US" dirty="0" smtClean="0">
                <a:latin typeface="+mn-ea"/>
                <a:ea typeface="+mn-ea"/>
              </a:rPr>
              <a:t>（スライドを読む）</a:t>
            </a:r>
            <a:endParaRPr lang="en-US" altLang="ja-JP" dirty="0" smtClean="0">
              <a:latin typeface="+mn-ea"/>
              <a:ea typeface="+mn-ea"/>
            </a:endParaRPr>
          </a:p>
          <a:p>
            <a:pPr eaLnBrk="1" hangingPunct="1">
              <a:defRPr/>
            </a:pPr>
            <a:r>
              <a:rPr lang="ja-JP" altLang="en-US" dirty="0" smtClean="0">
                <a:latin typeface="+mn-ea"/>
                <a:ea typeface="+mn-ea"/>
              </a:rPr>
              <a:t>そんな時、薬を使って治す時もあれば、薬を使わずに治るということもありますよね？</a:t>
            </a:r>
            <a:endParaRPr lang="en-US" altLang="ja-JP" dirty="0" smtClean="0">
              <a:latin typeface="+mn-ea"/>
              <a:ea typeface="+mn-ea"/>
            </a:endParaRPr>
          </a:p>
          <a:p>
            <a:pPr eaLnBrk="1" hangingPunct="1">
              <a:defRPr/>
            </a:pPr>
            <a:r>
              <a:rPr lang="ja-JP" altLang="en-US" dirty="0" smtClean="0">
                <a:latin typeface="+mn-ea"/>
                <a:ea typeface="+mn-ea"/>
              </a:rPr>
              <a:t>病気やけがの時は必ず薬を使わないと治らないのでしょうか？</a:t>
            </a:r>
            <a:endParaRPr lang="en-US" altLang="ja-JP" dirty="0" smtClean="0">
              <a:latin typeface="+mn-ea"/>
              <a:ea typeface="+mn-ea"/>
            </a:endParaRPr>
          </a:p>
          <a:p>
            <a:pPr eaLnBrk="1" hangingPunct="1">
              <a:defRPr/>
            </a:pPr>
            <a:endParaRPr lang="en-US" altLang="ja-JP" dirty="0" smtClean="0"/>
          </a:p>
          <a:p>
            <a:pPr eaLnBrk="1" hangingPunct="1">
              <a:defRPr/>
            </a:pPr>
            <a:endParaRPr lang="ja-JP"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スライド番号プレースホルダ 8"/>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3D257AF3-AC40-40D1-BBCC-CB2533B5736B}" type="slidenum">
              <a:rPr lang="ja-JP" altLang="en-US" sz="1200" smtClean="0"/>
              <a:pPr eaLnBrk="1" hangingPunct="1"/>
              <a:t>8</a:t>
            </a:fld>
            <a:endParaRPr lang="ja-JP" altLang="en-US" sz="1200" smtClean="0"/>
          </a:p>
        </p:txBody>
      </p:sp>
      <p:sp>
        <p:nvSpPr>
          <p:cNvPr id="181251" name="Rectangle 7"/>
          <p:cNvSpPr txBox="1">
            <a:spLocks noGrp="1" noChangeArrowheads="1"/>
          </p:cNvSpPr>
          <p:nvPr/>
        </p:nvSpPr>
        <p:spPr bwMode="auto">
          <a:xfrm>
            <a:off x="3884613" y="9378950"/>
            <a:ext cx="297180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29" tIns="45514" rIns="91029" bIns="45514" anchor="b"/>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r" eaLnBrk="1" hangingPunct="1"/>
            <a:fld id="{826FDFDF-A04E-437C-AEAC-80F1E9F9E09D}" type="slidenum">
              <a:rPr lang="en-US" altLang="ja-JP" sz="1200"/>
              <a:pPr algn="r" eaLnBrk="1" hangingPunct="1"/>
              <a:t>8</a:t>
            </a:fld>
            <a:endParaRPr lang="en-US" altLang="ja-JP" sz="1200"/>
          </a:p>
        </p:txBody>
      </p:sp>
      <p:sp>
        <p:nvSpPr>
          <p:cNvPr id="1812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1253" name="Rectangle 3"/>
          <p:cNvSpPr>
            <a:spLocks noGrp="1" noChangeArrowheads="1"/>
          </p:cNvSpPr>
          <p:nvPr>
            <p:ph type="body" idx="1"/>
          </p:nvPr>
        </p:nvSpPr>
        <p:spPr bwMode="auto">
          <a:xfrm>
            <a:off x="685800" y="4691063"/>
            <a:ext cx="5486400" cy="4441825"/>
          </a:xfrm>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numCol="1" anchor="t" anchorCtr="0" compatLnSpc="1">
            <a:prstTxWarp prst="textNoShape">
              <a:avLst/>
            </a:prstTxWarp>
          </a:bodyPr>
          <a:lstStyle/>
          <a:p>
            <a:pPr eaLnBrk="1" hangingPunct="1"/>
            <a:r>
              <a:rPr lang="ja-JP" altLang="en-US" smtClean="0">
                <a:solidFill>
                  <a:srgbClr val="1C1C1C"/>
                </a:solidFill>
                <a:ea typeface="ＭＳ Ｐゴシック" charset="-128"/>
              </a:rPr>
              <a:t>元々、人間の身体には、病気やケガを自分で治す「自然治癒力」という力が備わっています。</a:t>
            </a:r>
          </a:p>
          <a:p>
            <a:pPr eaLnBrk="1" hangingPunct="1"/>
            <a:r>
              <a:rPr lang="ja-JP" altLang="en-US" smtClean="0">
                <a:solidFill>
                  <a:srgbClr val="1C1C1C"/>
                </a:solidFill>
                <a:ea typeface="ＭＳ Ｐゴシック" charset="-128"/>
              </a:rPr>
              <a:t>心や体が健康な時は、その力が強く働きます。</a:t>
            </a:r>
          </a:p>
          <a:p>
            <a:pPr eaLnBrk="1" hangingPunct="1"/>
            <a:r>
              <a:rPr lang="ja-JP" altLang="en-US" smtClean="0">
                <a:ea typeface="ＭＳ Ｐゴシック" charset="-128"/>
              </a:rPr>
              <a:t>薬は、主に「自然治癒力」を助ける働きをし、病気やケガを早くもとの健康な状態に戻す働きをします。</a:t>
            </a:r>
          </a:p>
          <a:p>
            <a:pPr eaLnBrk="1" hangingPunct="1"/>
            <a:r>
              <a:rPr lang="ja-JP" altLang="en-US" smtClean="0">
                <a:ea typeface="ＭＳ Ｐゴシック" charset="-128"/>
              </a:rPr>
              <a:t>病気やケガを治すのは薬ではなく自分の身体が持っている「自然治癒力」ですので、普段から健康な心と体をつくることが大切です。</a:t>
            </a:r>
          </a:p>
          <a:p>
            <a:pPr eaLnBrk="1" hangingPunct="1"/>
            <a:endParaRPr lang="en-US" altLang="ja-JP" smtClean="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0E5ED59E-0829-4A5B-919D-640F7E8ED3D5}" type="slidenum">
              <a:rPr lang="en-US" altLang="ja-JP" sz="1200" smtClean="0">
                <a:solidFill>
                  <a:srgbClr val="000000"/>
                </a:solidFill>
              </a:rPr>
              <a:pPr eaLnBrk="1" hangingPunct="1"/>
              <a:t>9</a:t>
            </a:fld>
            <a:endParaRPr lang="en-US" altLang="ja-JP" sz="1200" smtClean="0">
              <a:solidFill>
                <a:srgbClr val="000000"/>
              </a:solidFill>
            </a:endParaRPr>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ja-JP" altLang="en-US" dirty="0" smtClean="0">
                <a:solidFill>
                  <a:srgbClr val="000000"/>
                </a:solidFill>
                <a:latin typeface="+mn-ea"/>
                <a:ea typeface="+mn-ea"/>
              </a:rPr>
              <a:t>健康の</a:t>
            </a:r>
            <a:r>
              <a:rPr lang="en-US" altLang="ja-JP" dirty="0" smtClean="0">
                <a:solidFill>
                  <a:srgbClr val="000000"/>
                </a:solidFill>
                <a:latin typeface="+mn-ea"/>
                <a:ea typeface="+mn-ea"/>
              </a:rPr>
              <a:t>3</a:t>
            </a:r>
            <a:r>
              <a:rPr lang="ja-JP" altLang="en-US" dirty="0" smtClean="0">
                <a:solidFill>
                  <a:srgbClr val="000000"/>
                </a:solidFill>
                <a:latin typeface="+mn-ea"/>
                <a:ea typeface="+mn-ea"/>
              </a:rPr>
              <a:t>原則は、適度な運動、栄養バランスのとれた食事、十分な睡眠です。</a:t>
            </a:r>
          </a:p>
          <a:p>
            <a:pPr eaLnBrk="1" hangingPunct="1">
              <a:defRPr/>
            </a:pPr>
            <a:r>
              <a:rPr lang="ja-JP" altLang="en-US" dirty="0" smtClean="0">
                <a:solidFill>
                  <a:srgbClr val="000000"/>
                </a:solidFill>
                <a:latin typeface="+mn-ea"/>
                <a:ea typeface="+mn-ea"/>
              </a:rPr>
              <a:t>皆さんは朝食を抜かしたり、夜更かしをして十分な睡眠をとらない生活を送っていませんか？</a:t>
            </a:r>
          </a:p>
          <a:p>
            <a:pPr eaLnBrk="1" hangingPunct="1">
              <a:defRPr/>
            </a:pPr>
            <a:r>
              <a:rPr lang="ja-JP" altLang="en-US" dirty="0" smtClean="0">
                <a:solidFill>
                  <a:srgbClr val="000000"/>
                </a:solidFill>
                <a:latin typeface="+mn-ea"/>
                <a:ea typeface="+mn-ea"/>
              </a:rPr>
              <a:t>自然治癒力や抵抗力が衰えて、風邪やいろいろな病気にかかりやすくなります。</a:t>
            </a:r>
          </a:p>
          <a:p>
            <a:pPr eaLnBrk="1" hangingPunct="1">
              <a:defRPr/>
            </a:pPr>
            <a:r>
              <a:rPr lang="ja-JP" altLang="en-US" dirty="0" smtClean="0">
                <a:solidFill>
                  <a:srgbClr val="000000"/>
                </a:solidFill>
                <a:latin typeface="+mn-ea"/>
                <a:ea typeface="+mn-ea"/>
              </a:rPr>
              <a:t>生活のリズムを整え、自分で注意を払うことで、病気を予防することができます</a:t>
            </a:r>
          </a:p>
          <a:p>
            <a:pPr eaLnBrk="1" hangingPunct="1">
              <a:defRPr/>
            </a:pPr>
            <a:r>
              <a:rPr lang="ja-JP" altLang="en-US" dirty="0" smtClean="0">
                <a:solidFill>
                  <a:srgbClr val="000000"/>
                </a:solidFill>
                <a:latin typeface="+mn-ea"/>
                <a:ea typeface="+mn-ea"/>
              </a:rPr>
              <a:t>また「高血圧」「糖尿病」「高脂血症」といった病気は、運動・食生活・休養などの生活リズムの乱れが、</a:t>
            </a:r>
            <a:endParaRPr lang="en-US" altLang="ja-JP" dirty="0" smtClean="0">
              <a:solidFill>
                <a:srgbClr val="000000"/>
              </a:solidFill>
              <a:latin typeface="+mn-ea"/>
              <a:ea typeface="+mn-ea"/>
            </a:endParaRPr>
          </a:p>
          <a:p>
            <a:pPr eaLnBrk="1" hangingPunct="1">
              <a:defRPr/>
            </a:pPr>
            <a:r>
              <a:rPr lang="ja-JP" altLang="en-US" dirty="0" smtClean="0">
                <a:solidFill>
                  <a:srgbClr val="000000"/>
                </a:solidFill>
                <a:latin typeface="+mn-ea"/>
                <a:ea typeface="+mn-ea"/>
              </a:rPr>
              <a:t>毎日積み重なることで引き起されるもので「生活習慣病」と呼ばれています。</a:t>
            </a:r>
          </a:p>
          <a:p>
            <a:pPr eaLnBrk="1" hangingPunct="1">
              <a:defRPr/>
            </a:pPr>
            <a:r>
              <a:rPr lang="ja-JP" altLang="en-US" dirty="0" smtClean="0">
                <a:solidFill>
                  <a:srgbClr val="000000"/>
                </a:solidFill>
                <a:latin typeface="+mn-ea"/>
                <a:ea typeface="+mn-ea"/>
              </a:rPr>
              <a:t>たとえ今は健康でも、将来病気にならないように、そして、心と体を健康に保つためには、健康の３原則を守った生活習慣を身に付けることが何よりも大切です。</a:t>
            </a:r>
          </a:p>
          <a:p>
            <a:pPr eaLnBrk="1" hangingPunct="1">
              <a:defRPr/>
            </a:pPr>
            <a:endParaRPr lang="en-US" altLang="ja-JP" dirty="0" smtClean="0">
              <a:latin typeface="+mn-ea"/>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fld id="{9054C84A-33B4-4807-9C43-39435A599674}"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3609E3D6-2B63-4AE5-9F6D-A2773219C204}" type="slidenum">
              <a:rPr lang="en-US" altLang="ja-JP"/>
              <a:pPr>
                <a:defRPr/>
              </a:pPr>
              <a:t>&lt;#&gt;</a:t>
            </a:fld>
            <a:endParaRPr lang="en-US" altLang="ja-JP"/>
          </a:p>
        </p:txBody>
      </p:sp>
    </p:spTree>
    <p:extLst>
      <p:ext uri="{BB962C8B-B14F-4D97-AF65-F5344CB8AC3E}">
        <p14:creationId xmlns="" xmlns:p14="http://schemas.microsoft.com/office/powerpoint/2010/main" val="23928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2C137BE7-E409-4B6C-8447-A3C2E2E2D165}"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127B24C0-5932-472D-86CF-2169251E4415}" type="slidenum">
              <a:rPr lang="en-US" altLang="ja-JP"/>
              <a:pPr>
                <a:defRPr/>
              </a:pPr>
              <a:t>&lt;#&gt;</a:t>
            </a:fld>
            <a:endParaRPr lang="en-US" altLang="ja-JP"/>
          </a:p>
        </p:txBody>
      </p:sp>
    </p:spTree>
    <p:extLst>
      <p:ext uri="{BB962C8B-B14F-4D97-AF65-F5344CB8AC3E}">
        <p14:creationId xmlns="" xmlns:p14="http://schemas.microsoft.com/office/powerpoint/2010/main" val="18280330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651D1761-D422-4934-85ED-F7668EFC6763}"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C8BF2FED-84E1-4332-9E06-C558C3D9C0A1}" type="slidenum">
              <a:rPr lang="en-US" altLang="ja-JP"/>
              <a:pPr>
                <a:defRPr/>
              </a:pPr>
              <a:t>&lt;#&gt;</a:t>
            </a:fld>
            <a:endParaRPr lang="en-US" altLang="ja-JP"/>
          </a:p>
        </p:txBody>
      </p:sp>
    </p:spTree>
    <p:extLst>
      <p:ext uri="{BB962C8B-B14F-4D97-AF65-F5344CB8AC3E}">
        <p14:creationId xmlns="" xmlns:p14="http://schemas.microsoft.com/office/powerpoint/2010/main" val="2124525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447C193F-4A7B-47BE-AA46-ADF2D8A5B1B5}"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5582537C-8A82-4A97-BDEB-3482388E0802}" type="slidenum">
              <a:rPr lang="en-US" altLang="ja-JP"/>
              <a:pPr>
                <a:defRPr/>
              </a:pPr>
              <a:t>&lt;#&gt;</a:t>
            </a:fld>
            <a:endParaRPr lang="en-US" altLang="ja-JP"/>
          </a:p>
        </p:txBody>
      </p:sp>
    </p:spTree>
    <p:extLst>
      <p:ext uri="{BB962C8B-B14F-4D97-AF65-F5344CB8AC3E}">
        <p14:creationId xmlns="" xmlns:p14="http://schemas.microsoft.com/office/powerpoint/2010/main" val="2901995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10C21DA3-B152-45E8-8592-C2037AD164EE}"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52021975-A81B-46AC-B006-63179E0D3553}" type="slidenum">
              <a:rPr lang="en-US" altLang="ja-JP"/>
              <a:pPr>
                <a:defRPr/>
              </a:pPr>
              <a:t>&lt;#&gt;</a:t>
            </a:fld>
            <a:endParaRPr lang="en-US" altLang="ja-JP"/>
          </a:p>
        </p:txBody>
      </p:sp>
    </p:spTree>
    <p:extLst>
      <p:ext uri="{BB962C8B-B14F-4D97-AF65-F5344CB8AC3E}">
        <p14:creationId xmlns="" xmlns:p14="http://schemas.microsoft.com/office/powerpoint/2010/main" val="4559645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D1E8DAE8-6DC9-4ED3-B75A-E2EFD3D36F0C}"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409261F4-B8F4-49A8-ABD6-4CE6225BC59E}" type="slidenum">
              <a:rPr lang="en-US" altLang="ja-JP"/>
              <a:pPr>
                <a:defRPr/>
              </a:pPr>
              <a:t>&lt;#&gt;</a:t>
            </a:fld>
            <a:endParaRPr lang="en-US" altLang="ja-JP"/>
          </a:p>
        </p:txBody>
      </p:sp>
    </p:spTree>
    <p:extLst>
      <p:ext uri="{BB962C8B-B14F-4D97-AF65-F5344CB8AC3E}">
        <p14:creationId xmlns="" xmlns:p14="http://schemas.microsoft.com/office/powerpoint/2010/main" val="30317811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2F198799-A132-4784-B5DA-3088CC45F0E9}"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242FF383-E141-4D59-9620-840281D7D99C}" type="slidenum">
              <a:rPr lang="en-US" altLang="ja-JP"/>
              <a:pPr>
                <a:defRPr/>
              </a:pPr>
              <a:t>&lt;#&gt;</a:t>
            </a:fld>
            <a:endParaRPr lang="en-US" altLang="ja-JP"/>
          </a:p>
        </p:txBody>
      </p:sp>
    </p:spTree>
    <p:extLst>
      <p:ext uri="{BB962C8B-B14F-4D97-AF65-F5344CB8AC3E}">
        <p14:creationId xmlns="" xmlns:p14="http://schemas.microsoft.com/office/powerpoint/2010/main" val="22094483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C31956FB-7DD1-4716-B032-BD7985E7164A}"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742BFA92-FA57-48D8-8BDE-E9E9EB31574E}" type="slidenum">
              <a:rPr lang="en-US" altLang="ja-JP"/>
              <a:pPr>
                <a:defRPr/>
              </a:pPr>
              <a:t>&lt;#&gt;</a:t>
            </a:fld>
            <a:endParaRPr lang="en-US" altLang="ja-JP"/>
          </a:p>
        </p:txBody>
      </p:sp>
    </p:spTree>
    <p:extLst>
      <p:ext uri="{BB962C8B-B14F-4D97-AF65-F5344CB8AC3E}">
        <p14:creationId xmlns="" xmlns:p14="http://schemas.microsoft.com/office/powerpoint/2010/main" val="39310028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6969E412-18FE-417A-8366-C8568876E3E1}"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AD8BCAA8-1062-4819-A155-71DBCB9C5075}" type="slidenum">
              <a:rPr lang="en-US" altLang="ja-JP"/>
              <a:pPr>
                <a:defRPr/>
              </a:pPr>
              <a:t>&lt;#&gt;</a:t>
            </a:fld>
            <a:endParaRPr lang="en-US" altLang="ja-JP"/>
          </a:p>
        </p:txBody>
      </p:sp>
    </p:spTree>
    <p:extLst>
      <p:ext uri="{BB962C8B-B14F-4D97-AF65-F5344CB8AC3E}">
        <p14:creationId xmlns="" xmlns:p14="http://schemas.microsoft.com/office/powerpoint/2010/main" val="2430026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379970E8-48E5-4267-8091-B3C1BE36F407}"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AD33803E-3BD7-492F-8181-9CC366075B2E}" type="slidenum">
              <a:rPr lang="en-US" altLang="ja-JP"/>
              <a:pPr>
                <a:defRPr/>
              </a:pPr>
              <a:t>&lt;#&gt;</a:t>
            </a:fld>
            <a:endParaRPr lang="en-US" altLang="ja-JP"/>
          </a:p>
        </p:txBody>
      </p:sp>
    </p:spTree>
    <p:extLst>
      <p:ext uri="{BB962C8B-B14F-4D97-AF65-F5344CB8AC3E}">
        <p14:creationId xmlns="" xmlns:p14="http://schemas.microsoft.com/office/powerpoint/2010/main" val="40950104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7BA9C8E8-B1B9-4D1C-A365-9C888FFBB3B0}"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4F4E74A8-6DB1-45AB-8347-B60EDF3C449C}" type="slidenum">
              <a:rPr lang="en-US" altLang="ja-JP"/>
              <a:pPr>
                <a:defRPr/>
              </a:pPr>
              <a:t>&lt;#&gt;</a:t>
            </a:fld>
            <a:endParaRPr lang="en-US" altLang="ja-JP"/>
          </a:p>
        </p:txBody>
      </p:sp>
    </p:spTree>
    <p:extLst>
      <p:ext uri="{BB962C8B-B14F-4D97-AF65-F5344CB8AC3E}">
        <p14:creationId xmlns="" xmlns:p14="http://schemas.microsoft.com/office/powerpoint/2010/main" val="14625619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427229CE-AC40-4AE4-81BC-292DE27F5EBA}"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ED5715C0-5AA1-4DEE-9E3A-F25466DFF8ED}" type="slidenum">
              <a:rPr lang="en-US" altLang="ja-JP"/>
              <a:pPr>
                <a:defRPr/>
              </a:pPr>
              <a:t>&lt;#&gt;</a:t>
            </a:fld>
            <a:endParaRPr lang="en-US" altLang="ja-JP"/>
          </a:p>
        </p:txBody>
      </p:sp>
    </p:spTree>
    <p:extLst>
      <p:ext uri="{BB962C8B-B14F-4D97-AF65-F5344CB8AC3E}">
        <p14:creationId xmlns="" xmlns:p14="http://schemas.microsoft.com/office/powerpoint/2010/main" val="403644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B29E86EE-E148-4BE7-8F92-5E8788DF5CA4}"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A35E2B01-2220-42C9-A813-99579E444776}" type="slidenum">
              <a:rPr lang="en-US" altLang="ja-JP"/>
              <a:pPr>
                <a:defRPr/>
              </a:pPr>
              <a:t>&lt;#&gt;</a:t>
            </a:fld>
            <a:endParaRPr lang="en-US" altLang="ja-JP"/>
          </a:p>
        </p:txBody>
      </p:sp>
    </p:spTree>
    <p:extLst>
      <p:ext uri="{BB962C8B-B14F-4D97-AF65-F5344CB8AC3E}">
        <p14:creationId xmlns="" xmlns:p14="http://schemas.microsoft.com/office/powerpoint/2010/main" val="21280542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F135A2AC-0F18-4C01-8A6D-EC7B168771CB}"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D44131D1-461B-4F7E-B578-EA93D97C0D68}" type="slidenum">
              <a:rPr lang="en-US" altLang="ja-JP"/>
              <a:pPr>
                <a:defRPr/>
              </a:pPr>
              <a:t>&lt;#&gt;</a:t>
            </a:fld>
            <a:endParaRPr lang="en-US" altLang="ja-JP"/>
          </a:p>
        </p:txBody>
      </p:sp>
    </p:spTree>
    <p:extLst>
      <p:ext uri="{BB962C8B-B14F-4D97-AF65-F5344CB8AC3E}">
        <p14:creationId xmlns="" xmlns:p14="http://schemas.microsoft.com/office/powerpoint/2010/main" val="15390991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EEBC180A-9717-4E7F-9589-985E8A0650AB}"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E22DD08-5EAC-4C68-99A2-9A05224870DC}" type="slidenum">
              <a:rPr lang="en-US" altLang="ja-JP"/>
              <a:pPr>
                <a:defRPr/>
              </a:pPr>
              <a:t>&lt;#&gt;</a:t>
            </a:fld>
            <a:endParaRPr lang="en-US" altLang="ja-JP"/>
          </a:p>
        </p:txBody>
      </p:sp>
    </p:spTree>
    <p:extLst>
      <p:ext uri="{BB962C8B-B14F-4D97-AF65-F5344CB8AC3E}">
        <p14:creationId xmlns="" xmlns:p14="http://schemas.microsoft.com/office/powerpoint/2010/main" val="18611198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48387FD7-A0CC-4413-9CF4-92BE45C85741}"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BDEAF2EF-354D-4852-88EB-7E33AEE8AC6C}" type="slidenum">
              <a:rPr lang="en-US" altLang="ja-JP"/>
              <a:pPr>
                <a:defRPr/>
              </a:pPr>
              <a:t>&lt;#&gt;</a:t>
            </a:fld>
            <a:endParaRPr lang="en-US" altLang="ja-JP"/>
          </a:p>
        </p:txBody>
      </p:sp>
    </p:spTree>
    <p:extLst>
      <p:ext uri="{BB962C8B-B14F-4D97-AF65-F5344CB8AC3E}">
        <p14:creationId xmlns="" xmlns:p14="http://schemas.microsoft.com/office/powerpoint/2010/main" val="26541702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BE5E1289-92F9-47EA-96D5-0BE0A320C712}"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CD9AFCB7-FF4F-4E20-8D5C-6CFA285BC052}" type="slidenum">
              <a:rPr lang="en-US" altLang="ja-JP"/>
              <a:pPr>
                <a:defRPr/>
              </a:pPr>
              <a:t>&lt;#&gt;</a:t>
            </a:fld>
            <a:endParaRPr lang="en-US" altLang="ja-JP"/>
          </a:p>
        </p:txBody>
      </p:sp>
    </p:spTree>
    <p:extLst>
      <p:ext uri="{BB962C8B-B14F-4D97-AF65-F5344CB8AC3E}">
        <p14:creationId xmlns="" xmlns:p14="http://schemas.microsoft.com/office/powerpoint/2010/main" val="30612957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22AB2D54-6E5E-4E80-9703-B8DDAEC53FFD}"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D486C5DC-6D67-4574-84D0-DF2D0CBC4FE5}" type="slidenum">
              <a:rPr lang="en-US" altLang="ja-JP"/>
              <a:pPr>
                <a:defRPr/>
              </a:pPr>
              <a:t>&lt;#&gt;</a:t>
            </a:fld>
            <a:endParaRPr lang="en-US" altLang="ja-JP"/>
          </a:p>
        </p:txBody>
      </p:sp>
    </p:spTree>
    <p:extLst>
      <p:ext uri="{BB962C8B-B14F-4D97-AF65-F5344CB8AC3E}">
        <p14:creationId xmlns="" xmlns:p14="http://schemas.microsoft.com/office/powerpoint/2010/main" val="14751858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978FD76F-5A66-4A91-9C59-E1E7FE7142CC}"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5E6FE72A-9570-4EC7-B199-EAF529AD67D1}" type="slidenum">
              <a:rPr lang="en-US" altLang="ja-JP"/>
              <a:pPr>
                <a:defRPr/>
              </a:pPr>
              <a:t>&lt;#&gt;</a:t>
            </a:fld>
            <a:endParaRPr lang="en-US" altLang="ja-JP"/>
          </a:p>
        </p:txBody>
      </p:sp>
    </p:spTree>
    <p:extLst>
      <p:ext uri="{BB962C8B-B14F-4D97-AF65-F5344CB8AC3E}">
        <p14:creationId xmlns="" xmlns:p14="http://schemas.microsoft.com/office/powerpoint/2010/main" val="21914467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9D9A4AF9-F1B2-4078-88C0-39AF90855B8B}"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12421BD2-5503-42A1-AAB1-012CA69CA926}" type="slidenum">
              <a:rPr lang="en-US" altLang="ja-JP"/>
              <a:pPr>
                <a:defRPr/>
              </a:pPr>
              <a:t>&lt;#&gt;</a:t>
            </a:fld>
            <a:endParaRPr lang="en-US" altLang="ja-JP"/>
          </a:p>
        </p:txBody>
      </p:sp>
    </p:spTree>
    <p:extLst>
      <p:ext uri="{BB962C8B-B14F-4D97-AF65-F5344CB8AC3E}">
        <p14:creationId xmlns="" xmlns:p14="http://schemas.microsoft.com/office/powerpoint/2010/main" val="2854580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60725DB4-FA6F-4DBB-92A6-7539938EEDF6}"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DEB56375-CBB4-47D8-86F6-7581C1D547CC}" type="slidenum">
              <a:rPr lang="en-US" altLang="ja-JP"/>
              <a:pPr>
                <a:defRPr/>
              </a:pPr>
              <a:t>&lt;#&gt;</a:t>
            </a:fld>
            <a:endParaRPr lang="en-US" altLang="ja-JP"/>
          </a:p>
        </p:txBody>
      </p:sp>
    </p:spTree>
    <p:extLst>
      <p:ext uri="{BB962C8B-B14F-4D97-AF65-F5344CB8AC3E}">
        <p14:creationId xmlns="" xmlns:p14="http://schemas.microsoft.com/office/powerpoint/2010/main" val="20640778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38603630-E9CF-4AE1-A36F-FA1E06CA76C4}"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49C4EAB-6438-4824-92D4-08CA8D17C6F9}" type="slidenum">
              <a:rPr lang="en-US" altLang="ja-JP"/>
              <a:pPr>
                <a:defRPr/>
              </a:pPr>
              <a:t>&lt;#&gt;</a:t>
            </a:fld>
            <a:endParaRPr lang="en-US" altLang="ja-JP"/>
          </a:p>
        </p:txBody>
      </p:sp>
    </p:spTree>
    <p:extLst>
      <p:ext uri="{BB962C8B-B14F-4D97-AF65-F5344CB8AC3E}">
        <p14:creationId xmlns="" xmlns:p14="http://schemas.microsoft.com/office/powerpoint/2010/main" val="42561064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EC7C4A8B-1749-41CB-9F32-8D8F80839233}"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1CD45877-92F2-4F23-9CC8-F63F4463000E}" type="slidenum">
              <a:rPr lang="en-US" altLang="ja-JP"/>
              <a:pPr>
                <a:defRPr/>
              </a:pPr>
              <a:t>&lt;#&gt;</a:t>
            </a:fld>
            <a:endParaRPr lang="en-US" altLang="ja-JP"/>
          </a:p>
        </p:txBody>
      </p:sp>
    </p:spTree>
    <p:extLst>
      <p:ext uri="{BB962C8B-B14F-4D97-AF65-F5344CB8AC3E}">
        <p14:creationId xmlns="" xmlns:p14="http://schemas.microsoft.com/office/powerpoint/2010/main" val="346400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31A6C8D6-05DD-4D9D-9A93-D14D4346F32F}"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E9265FB8-CE28-4A10-90CA-30A0E1A5E72C}" type="slidenum">
              <a:rPr lang="en-US" altLang="ja-JP"/>
              <a:pPr>
                <a:defRPr/>
              </a:pPr>
              <a:t>&lt;#&gt;</a:t>
            </a:fld>
            <a:endParaRPr lang="en-US" altLang="ja-JP"/>
          </a:p>
        </p:txBody>
      </p:sp>
    </p:spTree>
    <p:extLst>
      <p:ext uri="{BB962C8B-B14F-4D97-AF65-F5344CB8AC3E}">
        <p14:creationId xmlns="" xmlns:p14="http://schemas.microsoft.com/office/powerpoint/2010/main" val="7386680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FFB7988E-231C-45C7-A229-CF33E3667112}"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2B4C6D76-BB3C-4FDE-83F5-7FA77F0FC38D}" type="slidenum">
              <a:rPr lang="en-US" altLang="ja-JP"/>
              <a:pPr>
                <a:defRPr/>
              </a:pPr>
              <a:t>&lt;#&gt;</a:t>
            </a:fld>
            <a:endParaRPr lang="en-US" altLang="ja-JP"/>
          </a:p>
        </p:txBody>
      </p:sp>
    </p:spTree>
    <p:extLst>
      <p:ext uri="{BB962C8B-B14F-4D97-AF65-F5344CB8AC3E}">
        <p14:creationId xmlns="" xmlns:p14="http://schemas.microsoft.com/office/powerpoint/2010/main" val="25560533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A63B5BCF-232D-4CEF-95EA-9B7453BE4C3E}"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1AAC9611-88DC-4030-9993-B3F856DF4FE7}" type="slidenum">
              <a:rPr lang="en-US" altLang="ja-JP"/>
              <a:pPr>
                <a:defRPr/>
              </a:pPr>
              <a:t>&lt;#&gt;</a:t>
            </a:fld>
            <a:endParaRPr lang="en-US" altLang="ja-JP"/>
          </a:p>
        </p:txBody>
      </p:sp>
    </p:spTree>
    <p:extLst>
      <p:ext uri="{BB962C8B-B14F-4D97-AF65-F5344CB8AC3E}">
        <p14:creationId xmlns="" xmlns:p14="http://schemas.microsoft.com/office/powerpoint/2010/main" val="8208775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36903D9C-0BE0-44B4-8CB7-6817D6CB6D49}"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74CEF92F-0D03-410B-930D-D6E8549ED3EA}" type="slidenum">
              <a:rPr lang="en-US" altLang="ja-JP"/>
              <a:pPr>
                <a:defRPr/>
              </a:pPr>
              <a:t>&lt;#&gt;</a:t>
            </a:fld>
            <a:endParaRPr lang="en-US" altLang="ja-JP"/>
          </a:p>
        </p:txBody>
      </p:sp>
    </p:spTree>
    <p:extLst>
      <p:ext uri="{BB962C8B-B14F-4D97-AF65-F5344CB8AC3E}">
        <p14:creationId xmlns="" xmlns:p14="http://schemas.microsoft.com/office/powerpoint/2010/main" val="33417169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C9108DF8-6E0B-47EF-BBF3-E6003031D7A0}"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DDAD0B82-DA3C-4E9B-8B97-F57A01AA9F2A}" type="slidenum">
              <a:rPr lang="en-US" altLang="ja-JP"/>
              <a:pPr>
                <a:defRPr/>
              </a:pPr>
              <a:t>&lt;#&gt;</a:t>
            </a:fld>
            <a:endParaRPr lang="en-US" altLang="ja-JP"/>
          </a:p>
        </p:txBody>
      </p:sp>
    </p:spTree>
    <p:extLst>
      <p:ext uri="{BB962C8B-B14F-4D97-AF65-F5344CB8AC3E}">
        <p14:creationId xmlns="" xmlns:p14="http://schemas.microsoft.com/office/powerpoint/2010/main" val="28127818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C0E2BE47-D6B0-4FE6-9C26-B33EA48DC28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6A3BBCBC-CB5F-46B4-851D-A12826844055}" type="slidenum">
              <a:rPr lang="en-US" altLang="ja-JP"/>
              <a:pPr>
                <a:defRPr/>
              </a:pPr>
              <a:t>&lt;#&gt;</a:t>
            </a:fld>
            <a:endParaRPr lang="en-US" altLang="ja-JP"/>
          </a:p>
        </p:txBody>
      </p:sp>
    </p:spTree>
    <p:extLst>
      <p:ext uri="{BB962C8B-B14F-4D97-AF65-F5344CB8AC3E}">
        <p14:creationId xmlns="" xmlns:p14="http://schemas.microsoft.com/office/powerpoint/2010/main" val="19777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E3EC74D8-4163-4A8F-8AD4-828871728AD3}"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EDEFF3B2-5287-45E8-B163-DF42F7B2A7ED}" type="slidenum">
              <a:rPr lang="en-US" altLang="ja-JP"/>
              <a:pPr>
                <a:defRPr/>
              </a:pPr>
              <a:t>&lt;#&gt;</a:t>
            </a:fld>
            <a:endParaRPr lang="en-US" altLang="ja-JP"/>
          </a:p>
        </p:txBody>
      </p:sp>
    </p:spTree>
    <p:extLst>
      <p:ext uri="{BB962C8B-B14F-4D97-AF65-F5344CB8AC3E}">
        <p14:creationId xmlns="" xmlns:p14="http://schemas.microsoft.com/office/powerpoint/2010/main" val="24780909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4542AAB2-3682-4392-BD67-62CAA48B4597}"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AD853EDC-FB59-4F03-84C2-FD16CF82F413}" type="slidenum">
              <a:rPr lang="en-US" altLang="ja-JP"/>
              <a:pPr>
                <a:defRPr/>
              </a:pPr>
              <a:t>&lt;#&gt;</a:t>
            </a:fld>
            <a:endParaRPr lang="en-US" altLang="ja-JP"/>
          </a:p>
        </p:txBody>
      </p:sp>
    </p:spTree>
    <p:extLst>
      <p:ext uri="{BB962C8B-B14F-4D97-AF65-F5344CB8AC3E}">
        <p14:creationId xmlns="" xmlns:p14="http://schemas.microsoft.com/office/powerpoint/2010/main" val="34384077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71286FFA-C070-4635-AD8C-AD893369F3F9}"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232EB35A-8ACA-487C-9942-AD736E9FE971}" type="slidenum">
              <a:rPr lang="en-US" altLang="ja-JP"/>
              <a:pPr>
                <a:defRPr/>
              </a:pPr>
              <a:t>&lt;#&gt;</a:t>
            </a:fld>
            <a:endParaRPr lang="en-US" altLang="ja-JP"/>
          </a:p>
        </p:txBody>
      </p:sp>
    </p:spTree>
    <p:extLst>
      <p:ext uri="{BB962C8B-B14F-4D97-AF65-F5344CB8AC3E}">
        <p14:creationId xmlns="" xmlns:p14="http://schemas.microsoft.com/office/powerpoint/2010/main" val="4776817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93C551B2-C62D-4A3B-847C-DE18F85583CD}"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2B7DD689-8C38-43E6-A204-2CCDF5BF442E}" type="slidenum">
              <a:rPr lang="en-US" altLang="ja-JP"/>
              <a:pPr>
                <a:defRPr/>
              </a:pPr>
              <a:t>&lt;#&gt;</a:t>
            </a:fld>
            <a:endParaRPr lang="en-US" altLang="ja-JP"/>
          </a:p>
        </p:txBody>
      </p:sp>
    </p:spTree>
    <p:extLst>
      <p:ext uri="{BB962C8B-B14F-4D97-AF65-F5344CB8AC3E}">
        <p14:creationId xmlns="" xmlns:p14="http://schemas.microsoft.com/office/powerpoint/2010/main" val="5062513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8354CAC7-15B6-43D9-AA7B-AFB2EFEFB676}"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75BCBFE4-747D-4219-B728-EB0540B2823F}" type="slidenum">
              <a:rPr lang="en-US" altLang="ja-JP"/>
              <a:pPr>
                <a:defRPr/>
              </a:pPr>
              <a:t>&lt;#&gt;</a:t>
            </a:fld>
            <a:endParaRPr lang="en-US" altLang="ja-JP"/>
          </a:p>
        </p:txBody>
      </p:sp>
    </p:spTree>
    <p:extLst>
      <p:ext uri="{BB962C8B-B14F-4D97-AF65-F5344CB8AC3E}">
        <p14:creationId xmlns="" xmlns:p14="http://schemas.microsoft.com/office/powerpoint/2010/main" val="969889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949DAD15-276F-4AB1-8F28-C59DA84F529F}"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57E7FB3C-9AF5-48F2-A25A-82143E164225}" type="slidenum">
              <a:rPr lang="en-US" altLang="ja-JP"/>
              <a:pPr>
                <a:defRPr/>
              </a:pPr>
              <a:t>&lt;#&gt;</a:t>
            </a:fld>
            <a:endParaRPr lang="en-US" altLang="ja-JP"/>
          </a:p>
        </p:txBody>
      </p:sp>
    </p:spTree>
    <p:extLst>
      <p:ext uri="{BB962C8B-B14F-4D97-AF65-F5344CB8AC3E}">
        <p14:creationId xmlns="" xmlns:p14="http://schemas.microsoft.com/office/powerpoint/2010/main" val="39216074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2766637C-BB4B-4F81-9B8D-EB11FCCE512B}"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791DFC51-B3D2-4EBA-AD02-BDEFCF4658E3}" type="slidenum">
              <a:rPr lang="en-US" altLang="ja-JP"/>
              <a:pPr>
                <a:defRPr/>
              </a:pPr>
              <a:t>&lt;#&gt;</a:t>
            </a:fld>
            <a:endParaRPr lang="en-US" altLang="ja-JP"/>
          </a:p>
        </p:txBody>
      </p:sp>
    </p:spTree>
    <p:extLst>
      <p:ext uri="{BB962C8B-B14F-4D97-AF65-F5344CB8AC3E}">
        <p14:creationId xmlns="" xmlns:p14="http://schemas.microsoft.com/office/powerpoint/2010/main" val="31184650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E52CA900-5433-49E5-92DD-71EA146F6C07}"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109B9CDA-8238-4CDD-A752-B7E9CBD2D463}" type="slidenum">
              <a:rPr lang="en-US" altLang="ja-JP"/>
              <a:pPr>
                <a:defRPr/>
              </a:pPr>
              <a:t>&lt;#&gt;</a:t>
            </a:fld>
            <a:endParaRPr lang="en-US" altLang="ja-JP"/>
          </a:p>
        </p:txBody>
      </p:sp>
    </p:spTree>
    <p:extLst>
      <p:ext uri="{BB962C8B-B14F-4D97-AF65-F5344CB8AC3E}">
        <p14:creationId xmlns="" xmlns:p14="http://schemas.microsoft.com/office/powerpoint/2010/main" val="387690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7ABF7F3C-B5DD-42FF-897E-C37D0602BB66}"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E5F22F90-71A1-4532-83AC-1DF596E3CD13}" type="slidenum">
              <a:rPr lang="en-US" altLang="ja-JP"/>
              <a:pPr>
                <a:defRPr/>
              </a:pPr>
              <a:t>&lt;#&gt;</a:t>
            </a:fld>
            <a:endParaRPr lang="en-US" altLang="ja-JP"/>
          </a:p>
        </p:txBody>
      </p:sp>
    </p:spTree>
    <p:extLst>
      <p:ext uri="{BB962C8B-B14F-4D97-AF65-F5344CB8AC3E}">
        <p14:creationId xmlns="" xmlns:p14="http://schemas.microsoft.com/office/powerpoint/2010/main" val="34281762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92CF91C8-CD8B-4D91-A3C6-ED59025DD57C}"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B5303E50-A359-42CB-A848-9C0946669B6E}" type="slidenum">
              <a:rPr lang="en-US" altLang="ja-JP"/>
              <a:pPr>
                <a:defRPr/>
              </a:pPr>
              <a:t>&lt;#&gt;</a:t>
            </a:fld>
            <a:endParaRPr lang="en-US" altLang="ja-JP"/>
          </a:p>
        </p:txBody>
      </p:sp>
    </p:spTree>
    <p:extLst>
      <p:ext uri="{BB962C8B-B14F-4D97-AF65-F5344CB8AC3E}">
        <p14:creationId xmlns="" xmlns:p14="http://schemas.microsoft.com/office/powerpoint/2010/main" val="22895870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9DC182F4-EDFE-4557-BF0B-95CB551B6909}"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8572D16-A58E-4D6D-B9BD-B0BA7286884E}" type="slidenum">
              <a:rPr lang="en-US" altLang="ja-JP"/>
              <a:pPr>
                <a:defRPr/>
              </a:pPr>
              <a:t>&lt;#&gt;</a:t>
            </a:fld>
            <a:endParaRPr lang="en-US" altLang="ja-JP"/>
          </a:p>
        </p:txBody>
      </p:sp>
    </p:spTree>
    <p:extLst>
      <p:ext uri="{BB962C8B-B14F-4D97-AF65-F5344CB8AC3E}">
        <p14:creationId xmlns="" xmlns:p14="http://schemas.microsoft.com/office/powerpoint/2010/main" val="14016003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8C2A8A0E-DBC7-47BD-9614-B2648C5CEC8A}"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68FBAD4D-7B07-4A28-BFFF-18424F1EA2DD}" type="slidenum">
              <a:rPr lang="en-US" altLang="ja-JP"/>
              <a:pPr>
                <a:defRPr/>
              </a:pPr>
              <a:t>&lt;#&gt;</a:t>
            </a:fld>
            <a:endParaRPr lang="en-US" altLang="ja-JP"/>
          </a:p>
        </p:txBody>
      </p:sp>
    </p:spTree>
    <p:extLst>
      <p:ext uri="{BB962C8B-B14F-4D97-AF65-F5344CB8AC3E}">
        <p14:creationId xmlns="" xmlns:p14="http://schemas.microsoft.com/office/powerpoint/2010/main" val="10729816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82DA3AAE-0CDA-452B-A33D-D5F03AD77E02}"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22E9FB3A-F943-42FE-9240-9FE629E21CBB}" type="slidenum">
              <a:rPr lang="en-US" altLang="ja-JP"/>
              <a:pPr>
                <a:defRPr/>
              </a:pPr>
              <a:t>&lt;#&gt;</a:t>
            </a:fld>
            <a:endParaRPr lang="en-US" altLang="ja-JP"/>
          </a:p>
        </p:txBody>
      </p:sp>
    </p:spTree>
    <p:extLst>
      <p:ext uri="{BB962C8B-B14F-4D97-AF65-F5344CB8AC3E}">
        <p14:creationId xmlns="" xmlns:p14="http://schemas.microsoft.com/office/powerpoint/2010/main" val="26947635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4C489916-3F7F-48DE-8FC0-D784667679AC}"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E5261F91-7981-46CB-8CFA-516BAEEB5BA8}" type="slidenum">
              <a:rPr lang="en-US" altLang="ja-JP"/>
              <a:pPr>
                <a:defRPr/>
              </a:pPr>
              <a:t>&lt;#&gt;</a:t>
            </a:fld>
            <a:endParaRPr lang="en-US" altLang="ja-JP"/>
          </a:p>
        </p:txBody>
      </p:sp>
    </p:spTree>
    <p:extLst>
      <p:ext uri="{BB962C8B-B14F-4D97-AF65-F5344CB8AC3E}">
        <p14:creationId xmlns="" xmlns:p14="http://schemas.microsoft.com/office/powerpoint/2010/main" val="28089733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E6C64FC2-6F95-43ED-9D7F-2CF24FE54F4D}"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B262F7AE-E1C5-41A9-AE11-2076E27BA47E}" type="slidenum">
              <a:rPr lang="en-US" altLang="ja-JP"/>
              <a:pPr>
                <a:defRPr/>
              </a:pPr>
              <a:t>&lt;#&gt;</a:t>
            </a:fld>
            <a:endParaRPr lang="en-US" altLang="ja-JP"/>
          </a:p>
        </p:txBody>
      </p:sp>
    </p:spTree>
    <p:extLst>
      <p:ext uri="{BB962C8B-B14F-4D97-AF65-F5344CB8AC3E}">
        <p14:creationId xmlns="" xmlns:p14="http://schemas.microsoft.com/office/powerpoint/2010/main" val="14672767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8C19E87B-C790-47B2-BFD2-A20687976842}"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D1DD7405-EF7A-444C-B878-AD21C4AFBCE2}" type="slidenum">
              <a:rPr lang="en-US" altLang="ja-JP"/>
              <a:pPr>
                <a:defRPr/>
              </a:pPr>
              <a:t>&lt;#&gt;</a:t>
            </a:fld>
            <a:endParaRPr lang="en-US" altLang="ja-JP"/>
          </a:p>
        </p:txBody>
      </p:sp>
    </p:spTree>
    <p:extLst>
      <p:ext uri="{BB962C8B-B14F-4D97-AF65-F5344CB8AC3E}">
        <p14:creationId xmlns="" xmlns:p14="http://schemas.microsoft.com/office/powerpoint/2010/main" val="1787518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8A74994C-2B7F-419C-BCA4-C3F43FC6848A}"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2BD0C5C7-9266-4B30-A58A-0F273D04261D}" type="slidenum">
              <a:rPr lang="en-US" altLang="ja-JP"/>
              <a:pPr>
                <a:defRPr/>
              </a:pPr>
              <a:t>&lt;#&gt;</a:t>
            </a:fld>
            <a:endParaRPr lang="en-US" altLang="ja-JP"/>
          </a:p>
        </p:txBody>
      </p:sp>
    </p:spTree>
    <p:extLst>
      <p:ext uri="{BB962C8B-B14F-4D97-AF65-F5344CB8AC3E}">
        <p14:creationId xmlns="" xmlns:p14="http://schemas.microsoft.com/office/powerpoint/2010/main" val="2965230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92F92C0B-9A95-4E82-9FAB-8EB15C6474A4}"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EFC8C497-ADDE-4E78-8005-AC39BB70D966}" type="slidenum">
              <a:rPr lang="en-US" altLang="ja-JP"/>
              <a:pPr>
                <a:defRPr/>
              </a:pPr>
              <a:t>&lt;#&gt;</a:t>
            </a:fld>
            <a:endParaRPr lang="en-US" altLang="ja-JP"/>
          </a:p>
        </p:txBody>
      </p:sp>
    </p:spTree>
    <p:extLst>
      <p:ext uri="{BB962C8B-B14F-4D97-AF65-F5344CB8AC3E}">
        <p14:creationId xmlns="" xmlns:p14="http://schemas.microsoft.com/office/powerpoint/2010/main" val="25895883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10F165CA-FB6F-47BC-A1F3-2BDC670372B9}"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962E4023-04D3-45F3-A352-DB1678ADFFF9}" type="slidenum">
              <a:rPr lang="en-US" altLang="ja-JP"/>
              <a:pPr>
                <a:defRPr/>
              </a:pPr>
              <a:t>&lt;#&gt;</a:t>
            </a:fld>
            <a:endParaRPr lang="en-US" altLang="ja-JP"/>
          </a:p>
        </p:txBody>
      </p:sp>
    </p:spTree>
    <p:extLst>
      <p:ext uri="{BB962C8B-B14F-4D97-AF65-F5344CB8AC3E}">
        <p14:creationId xmlns="" xmlns:p14="http://schemas.microsoft.com/office/powerpoint/2010/main" val="5134425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5CD359F2-60A3-4C38-86E2-B83E1C26219C}"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D4E41D6-A6E3-4D9D-90FC-F06121019FB8}" type="slidenum">
              <a:rPr lang="en-US" altLang="ja-JP"/>
              <a:pPr>
                <a:defRPr/>
              </a:pPr>
              <a:t>&lt;#&gt;</a:t>
            </a:fld>
            <a:endParaRPr lang="en-US" altLang="ja-JP"/>
          </a:p>
        </p:txBody>
      </p:sp>
    </p:spTree>
    <p:extLst>
      <p:ext uri="{BB962C8B-B14F-4D97-AF65-F5344CB8AC3E}">
        <p14:creationId xmlns="" xmlns:p14="http://schemas.microsoft.com/office/powerpoint/2010/main" val="5634791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16CB85C1-228A-4572-8D6C-C043478F3538}"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B46C44DC-961D-4F14-ADAC-501865838532}" type="slidenum">
              <a:rPr lang="en-US" altLang="ja-JP"/>
              <a:pPr>
                <a:defRPr/>
              </a:pPr>
              <a:t>&lt;#&gt;</a:t>
            </a:fld>
            <a:endParaRPr lang="en-US" altLang="ja-JP"/>
          </a:p>
        </p:txBody>
      </p:sp>
    </p:spTree>
    <p:extLst>
      <p:ext uri="{BB962C8B-B14F-4D97-AF65-F5344CB8AC3E}">
        <p14:creationId xmlns="" xmlns:p14="http://schemas.microsoft.com/office/powerpoint/2010/main" val="20853662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64EA7C2F-A51E-4E20-89A2-CBCABC34229F}"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7DC867DB-E643-40F2-9CD2-4F5628983F97}" type="slidenum">
              <a:rPr lang="en-US" altLang="ja-JP"/>
              <a:pPr>
                <a:defRPr/>
              </a:pPr>
              <a:t>&lt;#&gt;</a:t>
            </a:fld>
            <a:endParaRPr lang="en-US" altLang="ja-JP"/>
          </a:p>
        </p:txBody>
      </p:sp>
    </p:spTree>
    <p:extLst>
      <p:ext uri="{BB962C8B-B14F-4D97-AF65-F5344CB8AC3E}">
        <p14:creationId xmlns="" xmlns:p14="http://schemas.microsoft.com/office/powerpoint/2010/main" val="9669326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5F03552F-FF59-4AE7-9FB3-7B12F99459FD}"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92A75352-E3E2-4266-AA50-EB5876A7D4CE}" type="slidenum">
              <a:rPr lang="en-US" altLang="ja-JP"/>
              <a:pPr>
                <a:defRPr/>
              </a:pPr>
              <a:t>&lt;#&gt;</a:t>
            </a:fld>
            <a:endParaRPr lang="en-US" altLang="ja-JP"/>
          </a:p>
        </p:txBody>
      </p:sp>
    </p:spTree>
    <p:extLst>
      <p:ext uri="{BB962C8B-B14F-4D97-AF65-F5344CB8AC3E}">
        <p14:creationId xmlns="" xmlns:p14="http://schemas.microsoft.com/office/powerpoint/2010/main" val="31043856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80FE6E29-223A-43E4-BDB2-68AA15CA4999}"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ADAA8578-DA60-4873-8B37-FE59BEA38F93}" type="slidenum">
              <a:rPr lang="en-US" altLang="ja-JP"/>
              <a:pPr>
                <a:defRPr/>
              </a:pPr>
              <a:t>&lt;#&gt;</a:t>
            </a:fld>
            <a:endParaRPr lang="en-US" altLang="ja-JP"/>
          </a:p>
        </p:txBody>
      </p:sp>
    </p:spTree>
    <p:extLst>
      <p:ext uri="{BB962C8B-B14F-4D97-AF65-F5344CB8AC3E}">
        <p14:creationId xmlns="" xmlns:p14="http://schemas.microsoft.com/office/powerpoint/2010/main" val="1432043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B8549FB2-CD33-48C7-B6A7-6CC0B39785E2}"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1E30159E-87B8-4CE2-9EB6-207F64C6AB85}" type="slidenum">
              <a:rPr lang="en-US" altLang="ja-JP"/>
              <a:pPr>
                <a:defRPr/>
              </a:pPr>
              <a:t>&lt;#&gt;</a:t>
            </a:fld>
            <a:endParaRPr lang="en-US" altLang="ja-JP"/>
          </a:p>
        </p:txBody>
      </p:sp>
    </p:spTree>
    <p:extLst>
      <p:ext uri="{BB962C8B-B14F-4D97-AF65-F5344CB8AC3E}">
        <p14:creationId xmlns="" xmlns:p14="http://schemas.microsoft.com/office/powerpoint/2010/main" val="42667380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30F405DB-EF4E-4092-9438-2FF1FF951574}"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4B26ABE2-7F7A-4900-A563-5B664E79B3FA}" type="slidenum">
              <a:rPr lang="en-US" altLang="ja-JP"/>
              <a:pPr>
                <a:defRPr/>
              </a:pPr>
              <a:t>&lt;#&gt;</a:t>
            </a:fld>
            <a:endParaRPr lang="en-US" altLang="ja-JP"/>
          </a:p>
        </p:txBody>
      </p:sp>
    </p:spTree>
    <p:extLst>
      <p:ext uri="{BB962C8B-B14F-4D97-AF65-F5344CB8AC3E}">
        <p14:creationId xmlns="" xmlns:p14="http://schemas.microsoft.com/office/powerpoint/2010/main" val="42949668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18C177A7-AB8C-49C9-82BB-5367F96EBDAE}"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C5A7F7B-0BB3-4F29-B059-12C39AEA345D}" type="slidenum">
              <a:rPr lang="en-US" altLang="ja-JP"/>
              <a:pPr>
                <a:defRPr/>
              </a:pPr>
              <a:t>&lt;#&gt;</a:t>
            </a:fld>
            <a:endParaRPr lang="en-US" altLang="ja-JP"/>
          </a:p>
        </p:txBody>
      </p:sp>
    </p:spTree>
    <p:extLst>
      <p:ext uri="{BB962C8B-B14F-4D97-AF65-F5344CB8AC3E}">
        <p14:creationId xmlns="" xmlns:p14="http://schemas.microsoft.com/office/powerpoint/2010/main" val="1965153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99EA0861-86ED-4549-97E6-D43EFDC872D9}"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6CAEB2FE-605F-4FFB-B384-AE357335AACF}" type="slidenum">
              <a:rPr lang="en-US" altLang="ja-JP"/>
              <a:pPr>
                <a:defRPr/>
              </a:pPr>
              <a:t>&lt;#&gt;</a:t>
            </a:fld>
            <a:endParaRPr lang="en-US" altLang="ja-JP"/>
          </a:p>
        </p:txBody>
      </p:sp>
    </p:spTree>
    <p:extLst>
      <p:ext uri="{BB962C8B-B14F-4D97-AF65-F5344CB8AC3E}">
        <p14:creationId xmlns="" xmlns:p14="http://schemas.microsoft.com/office/powerpoint/2010/main" val="33998899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94D8629C-E698-4578-AC7D-93B59FAB3D6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5AE06ED0-A877-4278-98B5-168C4322ABA1}" type="slidenum">
              <a:rPr lang="en-US" altLang="ja-JP"/>
              <a:pPr>
                <a:defRPr/>
              </a:pPr>
              <a:t>&lt;#&gt;</a:t>
            </a:fld>
            <a:endParaRPr lang="en-US" altLang="ja-JP"/>
          </a:p>
        </p:txBody>
      </p:sp>
    </p:spTree>
    <p:extLst>
      <p:ext uri="{BB962C8B-B14F-4D97-AF65-F5344CB8AC3E}">
        <p14:creationId xmlns="" xmlns:p14="http://schemas.microsoft.com/office/powerpoint/2010/main" val="26456283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E4256BCE-0BAB-4C2D-92E3-94F62835CB5E}"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5F4C41AB-5A15-465C-9CC8-9E66F67D7AEE}" type="slidenum">
              <a:rPr lang="en-US" altLang="ja-JP"/>
              <a:pPr>
                <a:defRPr/>
              </a:pPr>
              <a:t>&lt;#&gt;</a:t>
            </a:fld>
            <a:endParaRPr lang="en-US" altLang="ja-JP"/>
          </a:p>
        </p:txBody>
      </p:sp>
    </p:spTree>
    <p:extLst>
      <p:ext uri="{BB962C8B-B14F-4D97-AF65-F5344CB8AC3E}">
        <p14:creationId xmlns="" xmlns:p14="http://schemas.microsoft.com/office/powerpoint/2010/main" val="6020685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56500958-8F51-4893-8E03-2E783B5570E5}"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E7972638-089B-4376-8442-67763EC6CCD5}" type="slidenum">
              <a:rPr lang="en-US" altLang="ja-JP"/>
              <a:pPr>
                <a:defRPr/>
              </a:pPr>
              <a:t>&lt;#&gt;</a:t>
            </a:fld>
            <a:endParaRPr lang="en-US" altLang="ja-JP"/>
          </a:p>
        </p:txBody>
      </p:sp>
    </p:spTree>
    <p:extLst>
      <p:ext uri="{BB962C8B-B14F-4D97-AF65-F5344CB8AC3E}">
        <p14:creationId xmlns="" xmlns:p14="http://schemas.microsoft.com/office/powerpoint/2010/main" val="17663478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FABC44AA-96B9-4493-9B28-9156EFFACE00}"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F93D087B-6AFA-4F6C-AE71-49B865FF2F03}" type="slidenum">
              <a:rPr lang="en-US" altLang="ja-JP"/>
              <a:pPr>
                <a:defRPr/>
              </a:pPr>
              <a:t>&lt;#&gt;</a:t>
            </a:fld>
            <a:endParaRPr lang="en-US" altLang="ja-JP"/>
          </a:p>
        </p:txBody>
      </p:sp>
    </p:spTree>
    <p:extLst>
      <p:ext uri="{BB962C8B-B14F-4D97-AF65-F5344CB8AC3E}">
        <p14:creationId xmlns="" xmlns:p14="http://schemas.microsoft.com/office/powerpoint/2010/main" val="17899250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F2A8E974-6CBE-48E7-9535-9E0382AE9135}"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7AE845FC-62CE-424A-9B24-D34E6C84CB0C}" type="slidenum">
              <a:rPr lang="en-US" altLang="ja-JP"/>
              <a:pPr>
                <a:defRPr/>
              </a:pPr>
              <a:t>&lt;#&gt;</a:t>
            </a:fld>
            <a:endParaRPr lang="en-US" altLang="ja-JP"/>
          </a:p>
        </p:txBody>
      </p:sp>
    </p:spTree>
    <p:extLst>
      <p:ext uri="{BB962C8B-B14F-4D97-AF65-F5344CB8AC3E}">
        <p14:creationId xmlns="" xmlns:p14="http://schemas.microsoft.com/office/powerpoint/2010/main" val="36259064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E50A8D3D-3340-4302-AA1C-970D445FD654}"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563D00C6-6AB3-4EF8-80BF-53F5EA16E328}" type="slidenum">
              <a:rPr lang="en-US" altLang="ja-JP"/>
              <a:pPr>
                <a:defRPr/>
              </a:pPr>
              <a:t>&lt;#&gt;</a:t>
            </a:fld>
            <a:endParaRPr lang="en-US" altLang="ja-JP"/>
          </a:p>
        </p:txBody>
      </p:sp>
    </p:spTree>
    <p:extLst>
      <p:ext uri="{BB962C8B-B14F-4D97-AF65-F5344CB8AC3E}">
        <p14:creationId xmlns="" xmlns:p14="http://schemas.microsoft.com/office/powerpoint/2010/main" val="3142843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AA133948-ABF0-4766-AFF4-4DD736F0D0B7}"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D05AA9E8-73CA-453A-A131-9B1C31F1C045}" type="slidenum">
              <a:rPr lang="en-US" altLang="ja-JP"/>
              <a:pPr>
                <a:defRPr/>
              </a:pPr>
              <a:t>&lt;#&gt;</a:t>
            </a:fld>
            <a:endParaRPr lang="en-US" altLang="ja-JP"/>
          </a:p>
        </p:txBody>
      </p:sp>
    </p:spTree>
    <p:extLst>
      <p:ext uri="{BB962C8B-B14F-4D97-AF65-F5344CB8AC3E}">
        <p14:creationId xmlns="" xmlns:p14="http://schemas.microsoft.com/office/powerpoint/2010/main" val="40688105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0B8DB1C8-85A4-4F1A-8D71-129129F5F448}"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727B96A-1F64-44C1-AEE3-6656717B3937}" type="slidenum">
              <a:rPr lang="en-US" altLang="ja-JP"/>
              <a:pPr>
                <a:defRPr/>
              </a:pPr>
              <a:t>&lt;#&gt;</a:t>
            </a:fld>
            <a:endParaRPr lang="en-US" altLang="ja-JP"/>
          </a:p>
        </p:txBody>
      </p:sp>
    </p:spTree>
    <p:extLst>
      <p:ext uri="{BB962C8B-B14F-4D97-AF65-F5344CB8AC3E}">
        <p14:creationId xmlns="" xmlns:p14="http://schemas.microsoft.com/office/powerpoint/2010/main" val="3840579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39310A22-1134-4370-A5B4-8CD6AE6ADEE3}"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29B07BBD-E475-4E5D-94E0-348E76F5B062}" type="slidenum">
              <a:rPr lang="en-US" altLang="ja-JP"/>
              <a:pPr>
                <a:defRPr/>
              </a:pPr>
              <a:t>&lt;#&gt;</a:t>
            </a:fld>
            <a:endParaRPr lang="en-US" altLang="ja-JP"/>
          </a:p>
        </p:txBody>
      </p:sp>
    </p:spTree>
    <p:extLst>
      <p:ext uri="{BB962C8B-B14F-4D97-AF65-F5344CB8AC3E}">
        <p14:creationId xmlns="" xmlns:p14="http://schemas.microsoft.com/office/powerpoint/2010/main" val="12162689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5F8EB4D3-8D41-45CA-B93C-45C13DF351F1}"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E55B56EB-67DE-410A-8F65-DB4BA8A58256}" type="slidenum">
              <a:rPr lang="en-US" altLang="ja-JP"/>
              <a:pPr>
                <a:defRPr/>
              </a:pPr>
              <a:t>&lt;#&gt;</a:t>
            </a:fld>
            <a:endParaRPr lang="en-US" altLang="ja-JP"/>
          </a:p>
        </p:txBody>
      </p:sp>
    </p:spTree>
    <p:extLst>
      <p:ext uri="{BB962C8B-B14F-4D97-AF65-F5344CB8AC3E}">
        <p14:creationId xmlns="" xmlns:p14="http://schemas.microsoft.com/office/powerpoint/2010/main" val="3881402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907BB50D-F19E-43FD-8AE6-48DC16E10185}"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01149D7A-CD8C-4614-AC5D-7F874DD5349E}" type="slidenum">
              <a:rPr lang="en-US" altLang="ja-JP"/>
              <a:pPr>
                <a:defRPr/>
              </a:pPr>
              <a:t>&lt;#&gt;</a:t>
            </a:fld>
            <a:endParaRPr lang="en-US" altLang="ja-JP"/>
          </a:p>
        </p:txBody>
      </p:sp>
    </p:spTree>
    <p:extLst>
      <p:ext uri="{BB962C8B-B14F-4D97-AF65-F5344CB8AC3E}">
        <p14:creationId xmlns="" xmlns:p14="http://schemas.microsoft.com/office/powerpoint/2010/main" val="12630337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4C696F51-E540-4860-B79F-C51484150B8B}"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9C8104A7-4EE0-4BA2-AFC9-0A9353B96DCE}" type="slidenum">
              <a:rPr lang="en-US" altLang="ja-JP"/>
              <a:pPr>
                <a:defRPr/>
              </a:pPr>
              <a:t>&lt;#&gt;</a:t>
            </a:fld>
            <a:endParaRPr lang="en-US" altLang="ja-JP"/>
          </a:p>
        </p:txBody>
      </p:sp>
    </p:spTree>
    <p:extLst>
      <p:ext uri="{BB962C8B-B14F-4D97-AF65-F5344CB8AC3E}">
        <p14:creationId xmlns="" xmlns:p14="http://schemas.microsoft.com/office/powerpoint/2010/main" val="7927055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F949A7B8-90A7-4327-9C05-EA16027E2DC1}"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A0CAD003-F6C1-47AA-9808-4B234923C644}" type="slidenum">
              <a:rPr lang="en-US" altLang="ja-JP"/>
              <a:pPr>
                <a:defRPr/>
              </a:pPr>
              <a:t>&lt;#&gt;</a:t>
            </a:fld>
            <a:endParaRPr lang="en-US" altLang="ja-JP"/>
          </a:p>
        </p:txBody>
      </p:sp>
    </p:spTree>
    <p:extLst>
      <p:ext uri="{BB962C8B-B14F-4D97-AF65-F5344CB8AC3E}">
        <p14:creationId xmlns="" xmlns:p14="http://schemas.microsoft.com/office/powerpoint/2010/main" val="32878445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9FEA9B61-3A43-4551-B2F9-BC3F28D9C2A3}"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8DDA6A5B-CC91-4616-9B00-A3CF7CFCAD12}" type="slidenum">
              <a:rPr lang="en-US" altLang="ja-JP"/>
              <a:pPr>
                <a:defRPr/>
              </a:pPr>
              <a:t>&lt;#&gt;</a:t>
            </a:fld>
            <a:endParaRPr lang="en-US" altLang="ja-JP"/>
          </a:p>
        </p:txBody>
      </p:sp>
    </p:spTree>
    <p:extLst>
      <p:ext uri="{BB962C8B-B14F-4D97-AF65-F5344CB8AC3E}">
        <p14:creationId xmlns="" xmlns:p14="http://schemas.microsoft.com/office/powerpoint/2010/main" val="15874416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A31F6F2E-3C89-4824-A069-BACEBCC1BC5F}"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D14D0539-38BE-42B8-AAC9-4282E73F4DE4}" type="slidenum">
              <a:rPr lang="en-US" altLang="ja-JP"/>
              <a:pPr>
                <a:defRPr/>
              </a:pPr>
              <a:t>&lt;#&gt;</a:t>
            </a:fld>
            <a:endParaRPr lang="en-US" altLang="ja-JP"/>
          </a:p>
        </p:txBody>
      </p:sp>
    </p:spTree>
    <p:extLst>
      <p:ext uri="{BB962C8B-B14F-4D97-AF65-F5344CB8AC3E}">
        <p14:creationId xmlns="" xmlns:p14="http://schemas.microsoft.com/office/powerpoint/2010/main" val="6143333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B1D5A3B7-41FA-4B60-93AD-973A2F4215B3}"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7FA028B6-4F66-41CB-8BAA-22B6BD4BCA8D}" type="slidenum">
              <a:rPr lang="en-US" altLang="ja-JP"/>
              <a:pPr>
                <a:defRPr/>
              </a:pPr>
              <a:t>&lt;#&gt;</a:t>
            </a:fld>
            <a:endParaRPr lang="en-US" altLang="ja-JP"/>
          </a:p>
        </p:txBody>
      </p:sp>
    </p:spTree>
    <p:extLst>
      <p:ext uri="{BB962C8B-B14F-4D97-AF65-F5344CB8AC3E}">
        <p14:creationId xmlns="" xmlns:p14="http://schemas.microsoft.com/office/powerpoint/2010/main" val="41183383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FEA5DBCA-13D3-4361-B62B-DE6042E9D1DA}"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4944846-8FC0-4B8D-942F-B46CFEE4CF6B}" type="slidenum">
              <a:rPr lang="en-US" altLang="ja-JP"/>
              <a:pPr>
                <a:defRPr/>
              </a:pPr>
              <a:t>&lt;#&gt;</a:t>
            </a:fld>
            <a:endParaRPr lang="en-US" altLang="ja-JP"/>
          </a:p>
        </p:txBody>
      </p:sp>
    </p:spTree>
    <p:extLst>
      <p:ext uri="{BB962C8B-B14F-4D97-AF65-F5344CB8AC3E}">
        <p14:creationId xmlns="" xmlns:p14="http://schemas.microsoft.com/office/powerpoint/2010/main" val="121555901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1E4C9096-D48C-473C-A85D-0268705910C1}"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40516F7D-149B-46FB-9328-380FD39B6176}" type="slidenum">
              <a:rPr lang="en-US" altLang="ja-JP"/>
              <a:pPr>
                <a:defRPr/>
              </a:pPr>
              <a:t>&lt;#&gt;</a:t>
            </a:fld>
            <a:endParaRPr lang="en-US" altLang="ja-JP"/>
          </a:p>
        </p:txBody>
      </p:sp>
    </p:spTree>
    <p:extLst>
      <p:ext uri="{BB962C8B-B14F-4D97-AF65-F5344CB8AC3E}">
        <p14:creationId xmlns="" xmlns:p14="http://schemas.microsoft.com/office/powerpoint/2010/main" val="8090026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0D6276A9-CF06-4B69-8D75-8772AE673014}"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6811E4CA-C59F-4E41-96B4-06F411E11E36}" type="slidenum">
              <a:rPr lang="en-US" altLang="ja-JP"/>
              <a:pPr>
                <a:defRPr/>
              </a:pPr>
              <a:t>&lt;#&gt;</a:t>
            </a:fld>
            <a:endParaRPr lang="en-US" altLang="ja-JP"/>
          </a:p>
        </p:txBody>
      </p:sp>
    </p:spTree>
    <p:extLst>
      <p:ext uri="{BB962C8B-B14F-4D97-AF65-F5344CB8AC3E}">
        <p14:creationId xmlns="" xmlns:p14="http://schemas.microsoft.com/office/powerpoint/2010/main" val="40056162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466464A3-EBB8-423F-BCC2-4C5F12235433}"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013A9FA2-1EF4-4886-9751-11E7F43F18F9}" type="slidenum">
              <a:rPr lang="en-US" altLang="ja-JP"/>
              <a:pPr>
                <a:defRPr/>
              </a:pPr>
              <a:t>&lt;#&gt;</a:t>
            </a:fld>
            <a:endParaRPr lang="en-US" altLang="ja-JP"/>
          </a:p>
        </p:txBody>
      </p:sp>
    </p:spTree>
    <p:extLst>
      <p:ext uri="{BB962C8B-B14F-4D97-AF65-F5344CB8AC3E}">
        <p14:creationId xmlns="" xmlns:p14="http://schemas.microsoft.com/office/powerpoint/2010/main" val="15743883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508A20E6-C0AC-4738-8388-4329211B62F4}"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19699A1A-C867-4E42-AB4B-1D5A268560AF}" type="slidenum">
              <a:rPr lang="en-US" altLang="ja-JP"/>
              <a:pPr>
                <a:defRPr/>
              </a:pPr>
              <a:t>&lt;#&gt;</a:t>
            </a:fld>
            <a:endParaRPr lang="en-US" altLang="ja-JP"/>
          </a:p>
        </p:txBody>
      </p:sp>
    </p:spTree>
    <p:extLst>
      <p:ext uri="{BB962C8B-B14F-4D97-AF65-F5344CB8AC3E}">
        <p14:creationId xmlns="" xmlns:p14="http://schemas.microsoft.com/office/powerpoint/2010/main" val="3730757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4C006CAB-FFD0-4327-AF0F-E32D5778839C}"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77E9CDBF-E43B-4665-A357-B057EF2BF5B1}" type="slidenum">
              <a:rPr lang="en-US" altLang="ja-JP"/>
              <a:pPr>
                <a:defRPr/>
              </a:pPr>
              <a:t>&lt;#&gt;</a:t>
            </a:fld>
            <a:endParaRPr lang="en-US" altLang="ja-JP"/>
          </a:p>
        </p:txBody>
      </p:sp>
    </p:spTree>
    <p:extLst>
      <p:ext uri="{BB962C8B-B14F-4D97-AF65-F5344CB8AC3E}">
        <p14:creationId xmlns="" xmlns:p14="http://schemas.microsoft.com/office/powerpoint/2010/main" val="1652714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182BFCC1-0644-470F-A8E9-6F1DC67B2089}"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D3BB16D-2B74-43FC-8D44-C899F3D822F3}" type="slidenum">
              <a:rPr lang="en-US" altLang="ja-JP"/>
              <a:pPr>
                <a:defRPr/>
              </a:pPr>
              <a:t>&lt;#&gt;</a:t>
            </a:fld>
            <a:endParaRPr lang="en-US" altLang="ja-JP"/>
          </a:p>
        </p:txBody>
      </p:sp>
    </p:spTree>
    <p:extLst>
      <p:ext uri="{BB962C8B-B14F-4D97-AF65-F5344CB8AC3E}">
        <p14:creationId xmlns="" xmlns:p14="http://schemas.microsoft.com/office/powerpoint/2010/main" val="6808766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9A57B71B-5A43-44B4-BB64-1C9CFCB4A265}"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FCB5F5BF-6218-46DC-96B9-0048B3DAF79A}" type="slidenum">
              <a:rPr lang="en-US" altLang="ja-JP"/>
              <a:pPr>
                <a:defRPr/>
              </a:pPr>
              <a:t>&lt;#&gt;</a:t>
            </a:fld>
            <a:endParaRPr lang="en-US" altLang="ja-JP"/>
          </a:p>
        </p:txBody>
      </p:sp>
    </p:spTree>
    <p:extLst>
      <p:ext uri="{BB962C8B-B14F-4D97-AF65-F5344CB8AC3E}">
        <p14:creationId xmlns="" xmlns:p14="http://schemas.microsoft.com/office/powerpoint/2010/main" val="28924361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209291D1-E454-4135-BF59-7E29E585117D}"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234F823B-9EC1-4B06-B368-ABE1D5398E7F}" type="slidenum">
              <a:rPr lang="en-US" altLang="ja-JP"/>
              <a:pPr>
                <a:defRPr/>
              </a:pPr>
              <a:t>&lt;#&gt;</a:t>
            </a:fld>
            <a:endParaRPr lang="en-US" altLang="ja-JP"/>
          </a:p>
        </p:txBody>
      </p:sp>
    </p:spTree>
    <p:extLst>
      <p:ext uri="{BB962C8B-B14F-4D97-AF65-F5344CB8AC3E}">
        <p14:creationId xmlns="" xmlns:p14="http://schemas.microsoft.com/office/powerpoint/2010/main" val="34426581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90E975C9-22CA-4A31-A735-74E350DBDF2E}"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AA25B4AD-26A1-476C-BB6B-963D93B24F29}" type="slidenum">
              <a:rPr lang="en-US" altLang="ja-JP"/>
              <a:pPr>
                <a:defRPr/>
              </a:pPr>
              <a:t>&lt;#&gt;</a:t>
            </a:fld>
            <a:endParaRPr lang="en-US" altLang="ja-JP"/>
          </a:p>
        </p:txBody>
      </p:sp>
    </p:spTree>
    <p:extLst>
      <p:ext uri="{BB962C8B-B14F-4D97-AF65-F5344CB8AC3E}">
        <p14:creationId xmlns="" xmlns:p14="http://schemas.microsoft.com/office/powerpoint/2010/main" val="25821441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3F2F8FB9-D4F8-417C-AD67-2759DD5500A4}"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0F43E3B3-E6A4-40B0-BC5A-58AE5E922F3D}" type="slidenum">
              <a:rPr lang="en-US" altLang="ja-JP"/>
              <a:pPr>
                <a:defRPr/>
              </a:pPr>
              <a:t>&lt;#&gt;</a:t>
            </a:fld>
            <a:endParaRPr lang="en-US" altLang="ja-JP"/>
          </a:p>
        </p:txBody>
      </p:sp>
    </p:spTree>
    <p:extLst>
      <p:ext uri="{BB962C8B-B14F-4D97-AF65-F5344CB8AC3E}">
        <p14:creationId xmlns="" xmlns:p14="http://schemas.microsoft.com/office/powerpoint/2010/main" val="15656294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3EA31882-EB2C-4B6B-BBD6-F9830862CDC4}"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8CBBFAFC-F78C-4B7C-8F51-EDAA6B256ACF}" type="slidenum">
              <a:rPr lang="en-US" altLang="ja-JP"/>
              <a:pPr>
                <a:defRPr/>
              </a:pPr>
              <a:t>&lt;#&gt;</a:t>
            </a:fld>
            <a:endParaRPr lang="en-US" altLang="ja-JP"/>
          </a:p>
        </p:txBody>
      </p:sp>
    </p:spTree>
    <p:extLst>
      <p:ext uri="{BB962C8B-B14F-4D97-AF65-F5344CB8AC3E}">
        <p14:creationId xmlns="" xmlns:p14="http://schemas.microsoft.com/office/powerpoint/2010/main" val="25635884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0C646A35-5D0E-4DF9-97D9-DD79437ABDE7}"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D7968D16-3296-4B7B-AEB1-7783DF64D6C7}" type="slidenum">
              <a:rPr lang="en-US" altLang="ja-JP"/>
              <a:pPr>
                <a:defRPr/>
              </a:pPr>
              <a:t>&lt;#&gt;</a:t>
            </a:fld>
            <a:endParaRPr lang="en-US" altLang="ja-JP"/>
          </a:p>
        </p:txBody>
      </p:sp>
    </p:spTree>
    <p:extLst>
      <p:ext uri="{BB962C8B-B14F-4D97-AF65-F5344CB8AC3E}">
        <p14:creationId xmlns="" xmlns:p14="http://schemas.microsoft.com/office/powerpoint/2010/main" val="7536322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DD386862-315B-407B-8114-7C958C2793E8}"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C22B7092-2B74-4632-BD04-CB998A4FE413}" type="slidenum">
              <a:rPr lang="en-US" altLang="ja-JP"/>
              <a:pPr>
                <a:defRPr/>
              </a:pPr>
              <a:t>&lt;#&gt;</a:t>
            </a:fld>
            <a:endParaRPr lang="en-US" altLang="ja-JP"/>
          </a:p>
        </p:txBody>
      </p:sp>
    </p:spTree>
    <p:extLst>
      <p:ext uri="{BB962C8B-B14F-4D97-AF65-F5344CB8AC3E}">
        <p14:creationId xmlns="" xmlns:p14="http://schemas.microsoft.com/office/powerpoint/2010/main" val="41802073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DB0B5CBF-CCC0-43EE-BA3C-7F1EFD5DD280}"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212DE9EE-624F-4281-BD1C-6D077C27459C}" type="slidenum">
              <a:rPr lang="en-US" altLang="ja-JP"/>
              <a:pPr>
                <a:defRPr/>
              </a:pPr>
              <a:t>&lt;#&gt;</a:t>
            </a:fld>
            <a:endParaRPr lang="en-US" altLang="ja-JP"/>
          </a:p>
        </p:txBody>
      </p:sp>
    </p:spTree>
    <p:extLst>
      <p:ext uri="{BB962C8B-B14F-4D97-AF65-F5344CB8AC3E}">
        <p14:creationId xmlns="" xmlns:p14="http://schemas.microsoft.com/office/powerpoint/2010/main" val="36117231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666B5EBB-2BDA-45B5-A707-AE3859F06693}"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295ECD5C-13B7-4F34-8EE7-FD4079E4DADD}" type="slidenum">
              <a:rPr lang="en-US" altLang="ja-JP"/>
              <a:pPr>
                <a:defRPr/>
              </a:pPr>
              <a:t>&lt;#&gt;</a:t>
            </a:fld>
            <a:endParaRPr lang="en-US" altLang="ja-JP"/>
          </a:p>
        </p:txBody>
      </p:sp>
    </p:spTree>
    <p:extLst>
      <p:ext uri="{BB962C8B-B14F-4D97-AF65-F5344CB8AC3E}">
        <p14:creationId xmlns="" xmlns:p14="http://schemas.microsoft.com/office/powerpoint/2010/main" val="806058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6DB68274-1483-4037-8E20-3E2D6F8FFBC2}"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9781187-9F44-404D-8C43-23F218ACA95D}" type="slidenum">
              <a:rPr lang="en-US" altLang="ja-JP"/>
              <a:pPr>
                <a:defRPr/>
              </a:pPr>
              <a:t>&lt;#&gt;</a:t>
            </a:fld>
            <a:endParaRPr lang="en-US" altLang="ja-JP"/>
          </a:p>
        </p:txBody>
      </p:sp>
    </p:spTree>
    <p:extLst>
      <p:ext uri="{BB962C8B-B14F-4D97-AF65-F5344CB8AC3E}">
        <p14:creationId xmlns="" xmlns:p14="http://schemas.microsoft.com/office/powerpoint/2010/main" val="19576580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23BCF682-A3A7-4DBA-BD4C-E33F6F0525B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1318DCC5-42C3-4544-8AC5-7BC31FD5D210}" type="slidenum">
              <a:rPr lang="en-US" altLang="ja-JP"/>
              <a:pPr>
                <a:defRPr/>
              </a:pPr>
              <a:t>&lt;#&gt;</a:t>
            </a:fld>
            <a:endParaRPr lang="en-US" altLang="ja-JP"/>
          </a:p>
        </p:txBody>
      </p:sp>
    </p:spTree>
    <p:extLst>
      <p:ext uri="{BB962C8B-B14F-4D97-AF65-F5344CB8AC3E}">
        <p14:creationId xmlns="" xmlns:p14="http://schemas.microsoft.com/office/powerpoint/2010/main" val="1707339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BBFCF013-3535-4C20-92A4-A693FE05D0F2}"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E3F23404-D1DD-4192-821E-38596A6436A5}" type="slidenum">
              <a:rPr lang="en-US" altLang="ja-JP"/>
              <a:pPr>
                <a:defRPr/>
              </a:pPr>
              <a:t>&lt;#&gt;</a:t>
            </a:fld>
            <a:endParaRPr lang="en-US" altLang="ja-JP"/>
          </a:p>
        </p:txBody>
      </p:sp>
    </p:spTree>
    <p:extLst>
      <p:ext uri="{BB962C8B-B14F-4D97-AF65-F5344CB8AC3E}">
        <p14:creationId xmlns="" xmlns:p14="http://schemas.microsoft.com/office/powerpoint/2010/main" val="37887209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D1EFE84E-28E8-48EE-94A6-5BF5269D7132}"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23907231-CA6F-497E-8C60-973B179DAE68}" type="slidenum">
              <a:rPr lang="en-US" altLang="ja-JP"/>
              <a:pPr>
                <a:defRPr/>
              </a:pPr>
              <a:t>&lt;#&gt;</a:t>
            </a:fld>
            <a:endParaRPr lang="en-US" altLang="ja-JP"/>
          </a:p>
        </p:txBody>
      </p:sp>
    </p:spTree>
    <p:extLst>
      <p:ext uri="{BB962C8B-B14F-4D97-AF65-F5344CB8AC3E}">
        <p14:creationId xmlns="" xmlns:p14="http://schemas.microsoft.com/office/powerpoint/2010/main" val="33006057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F6D2969D-31F4-4E45-966F-D4FACD1D1AE6}"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3C2C4F7B-E7F7-4F26-B4E1-CED171A34F37}" type="slidenum">
              <a:rPr lang="en-US" altLang="ja-JP"/>
              <a:pPr>
                <a:defRPr/>
              </a:pPr>
              <a:t>&lt;#&gt;</a:t>
            </a:fld>
            <a:endParaRPr lang="en-US" altLang="ja-JP"/>
          </a:p>
        </p:txBody>
      </p:sp>
    </p:spTree>
    <p:extLst>
      <p:ext uri="{BB962C8B-B14F-4D97-AF65-F5344CB8AC3E}">
        <p14:creationId xmlns="" xmlns:p14="http://schemas.microsoft.com/office/powerpoint/2010/main" val="24031035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D7A8DB8C-339A-4155-9ED1-D8C88837F0D9}"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6151681C-7140-48C6-851C-0ED02A98D522}" type="slidenum">
              <a:rPr lang="en-US" altLang="ja-JP"/>
              <a:pPr>
                <a:defRPr/>
              </a:pPr>
              <a:t>&lt;#&gt;</a:t>
            </a:fld>
            <a:endParaRPr lang="en-US" altLang="ja-JP"/>
          </a:p>
        </p:txBody>
      </p:sp>
    </p:spTree>
    <p:extLst>
      <p:ext uri="{BB962C8B-B14F-4D97-AF65-F5344CB8AC3E}">
        <p14:creationId xmlns="" xmlns:p14="http://schemas.microsoft.com/office/powerpoint/2010/main" val="32977266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95B17D3D-0155-4352-A101-98E0D3BFF1A3}"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67D163EF-A97D-4C40-9605-04FCB2C81690}" type="slidenum">
              <a:rPr lang="en-US" altLang="ja-JP"/>
              <a:pPr>
                <a:defRPr/>
              </a:pPr>
              <a:t>&lt;#&gt;</a:t>
            </a:fld>
            <a:endParaRPr lang="en-US" altLang="ja-JP"/>
          </a:p>
        </p:txBody>
      </p:sp>
    </p:spTree>
    <p:extLst>
      <p:ext uri="{BB962C8B-B14F-4D97-AF65-F5344CB8AC3E}">
        <p14:creationId xmlns="" xmlns:p14="http://schemas.microsoft.com/office/powerpoint/2010/main" val="25708487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EC1226CC-AE34-465A-A245-2AB6DCE0C55F}"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23BC09F0-C0CD-4D46-8871-9856B26F5069}" type="slidenum">
              <a:rPr lang="en-US" altLang="ja-JP"/>
              <a:pPr>
                <a:defRPr/>
              </a:pPr>
              <a:t>&lt;#&gt;</a:t>
            </a:fld>
            <a:endParaRPr lang="en-US" altLang="ja-JP"/>
          </a:p>
        </p:txBody>
      </p:sp>
    </p:spTree>
    <p:extLst>
      <p:ext uri="{BB962C8B-B14F-4D97-AF65-F5344CB8AC3E}">
        <p14:creationId xmlns="" xmlns:p14="http://schemas.microsoft.com/office/powerpoint/2010/main" val="30911861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74132DBF-07A6-4AF9-811B-4E93A1919AEF}"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4D576CB1-F396-4910-8236-AB12C2C0E4AA}" type="slidenum">
              <a:rPr lang="en-US" altLang="ja-JP"/>
              <a:pPr>
                <a:defRPr/>
              </a:pPr>
              <a:t>&lt;#&gt;</a:t>
            </a:fld>
            <a:endParaRPr lang="en-US" altLang="ja-JP"/>
          </a:p>
        </p:txBody>
      </p:sp>
    </p:spTree>
    <p:extLst>
      <p:ext uri="{BB962C8B-B14F-4D97-AF65-F5344CB8AC3E}">
        <p14:creationId xmlns="" xmlns:p14="http://schemas.microsoft.com/office/powerpoint/2010/main" val="21336526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BD301093-32AB-4323-BAB8-A18ADA7B9DF9}"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86FA26A0-9CC1-4A85-9DD9-698E95D5B422}" type="slidenum">
              <a:rPr lang="en-US" altLang="ja-JP"/>
              <a:pPr>
                <a:defRPr/>
              </a:pPr>
              <a:t>&lt;#&gt;</a:t>
            </a:fld>
            <a:endParaRPr lang="en-US" altLang="ja-JP"/>
          </a:p>
        </p:txBody>
      </p:sp>
    </p:spTree>
    <p:extLst>
      <p:ext uri="{BB962C8B-B14F-4D97-AF65-F5344CB8AC3E}">
        <p14:creationId xmlns="" xmlns:p14="http://schemas.microsoft.com/office/powerpoint/2010/main" val="4853680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C592F064-D787-4721-9E09-F299E7AAB84D}"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53388AC2-01FC-4877-86EB-03FEFF7078F0}" type="slidenum">
              <a:rPr lang="en-US" altLang="ja-JP"/>
              <a:pPr>
                <a:defRPr/>
              </a:pPr>
              <a:t>&lt;#&gt;</a:t>
            </a:fld>
            <a:endParaRPr lang="en-US" altLang="ja-JP"/>
          </a:p>
        </p:txBody>
      </p:sp>
    </p:spTree>
    <p:extLst>
      <p:ext uri="{BB962C8B-B14F-4D97-AF65-F5344CB8AC3E}">
        <p14:creationId xmlns="" xmlns:p14="http://schemas.microsoft.com/office/powerpoint/2010/main" val="1348986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54C8CF11-76D4-45A1-B488-081D203973DA}"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127D652-6E0A-4822-9B28-F2DCA726ADDB}" type="slidenum">
              <a:rPr lang="en-US" altLang="ja-JP"/>
              <a:pPr>
                <a:defRPr/>
              </a:pPr>
              <a:t>&lt;#&gt;</a:t>
            </a:fld>
            <a:endParaRPr lang="en-US" altLang="ja-JP"/>
          </a:p>
        </p:txBody>
      </p:sp>
    </p:spTree>
    <p:extLst>
      <p:ext uri="{BB962C8B-B14F-4D97-AF65-F5344CB8AC3E}">
        <p14:creationId xmlns="" xmlns:p14="http://schemas.microsoft.com/office/powerpoint/2010/main" val="34011688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6E357149-1CCF-4198-8BE5-C41F1F4DE4F3}"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58A46970-2592-4B89-BF03-7DDB4CBF8D0F}" type="slidenum">
              <a:rPr lang="en-US" altLang="ja-JP"/>
              <a:pPr>
                <a:defRPr/>
              </a:pPr>
              <a:t>&lt;#&gt;</a:t>
            </a:fld>
            <a:endParaRPr lang="en-US" altLang="ja-JP"/>
          </a:p>
        </p:txBody>
      </p:sp>
    </p:spTree>
    <p:extLst>
      <p:ext uri="{BB962C8B-B14F-4D97-AF65-F5344CB8AC3E}">
        <p14:creationId xmlns="" xmlns:p14="http://schemas.microsoft.com/office/powerpoint/2010/main" val="31926157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66BCEB56-5EDB-48A7-8F8C-0EC817B6816F}"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D878276E-53B5-494E-830F-87B055E7F855}" type="slidenum">
              <a:rPr lang="en-US" altLang="ja-JP"/>
              <a:pPr>
                <a:defRPr/>
              </a:pPr>
              <a:t>&lt;#&gt;</a:t>
            </a:fld>
            <a:endParaRPr lang="en-US" altLang="ja-JP"/>
          </a:p>
        </p:txBody>
      </p:sp>
    </p:spTree>
    <p:extLst>
      <p:ext uri="{BB962C8B-B14F-4D97-AF65-F5344CB8AC3E}">
        <p14:creationId xmlns="" xmlns:p14="http://schemas.microsoft.com/office/powerpoint/2010/main" val="9142187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3C33227B-DA92-4973-ACC7-4C5BB44F2076}"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92A0556F-5FC9-4D92-B56A-C737CBC8288E}" type="slidenum">
              <a:rPr lang="en-US" altLang="ja-JP"/>
              <a:pPr>
                <a:defRPr/>
              </a:pPr>
              <a:t>&lt;#&gt;</a:t>
            </a:fld>
            <a:endParaRPr lang="en-US" altLang="ja-JP"/>
          </a:p>
        </p:txBody>
      </p:sp>
    </p:spTree>
    <p:extLst>
      <p:ext uri="{BB962C8B-B14F-4D97-AF65-F5344CB8AC3E}">
        <p14:creationId xmlns="" xmlns:p14="http://schemas.microsoft.com/office/powerpoint/2010/main" val="1524291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2FB9F6D1-38FC-4FEA-AAE4-5AE1FADF73A6}"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58DB6BBC-18ED-4EBB-894D-736D834EE51D}" type="slidenum">
              <a:rPr lang="en-US" altLang="ja-JP"/>
              <a:pPr>
                <a:defRPr/>
              </a:pPr>
              <a:t>&lt;#&gt;</a:t>
            </a:fld>
            <a:endParaRPr lang="en-US" altLang="ja-JP"/>
          </a:p>
        </p:txBody>
      </p:sp>
    </p:spTree>
    <p:extLst>
      <p:ext uri="{BB962C8B-B14F-4D97-AF65-F5344CB8AC3E}">
        <p14:creationId xmlns="" xmlns:p14="http://schemas.microsoft.com/office/powerpoint/2010/main" val="3032126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E84341FD-7CE4-4D9C-BD42-01680EECBFB9}"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71B663FF-5C40-4EE7-A180-8E9ECEDC81AE}" type="slidenum">
              <a:rPr lang="en-US" altLang="ja-JP"/>
              <a:pPr>
                <a:defRPr/>
              </a:pPr>
              <a:t>&lt;#&gt;</a:t>
            </a:fld>
            <a:endParaRPr lang="en-US" altLang="ja-JP"/>
          </a:p>
        </p:txBody>
      </p:sp>
    </p:spTree>
    <p:extLst>
      <p:ext uri="{BB962C8B-B14F-4D97-AF65-F5344CB8AC3E}">
        <p14:creationId xmlns="" xmlns:p14="http://schemas.microsoft.com/office/powerpoint/2010/main" val="172952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E1A3AFF4-AE07-4BC6-B68B-F7AA87ED857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DA32971E-D9E5-4DB8-AAC1-392FDDFC1A45}" type="slidenum">
              <a:rPr lang="en-US" altLang="ja-JP"/>
              <a:pPr>
                <a:defRPr/>
              </a:pPr>
              <a:t>&lt;#&gt;</a:t>
            </a:fld>
            <a:endParaRPr lang="en-US" altLang="ja-JP"/>
          </a:p>
        </p:txBody>
      </p:sp>
    </p:spTree>
    <p:extLst>
      <p:ext uri="{BB962C8B-B14F-4D97-AF65-F5344CB8AC3E}">
        <p14:creationId xmlns="" xmlns:p14="http://schemas.microsoft.com/office/powerpoint/2010/main" val="21919659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86042153-38BE-4C4A-B4D3-A72FE2A518DB}"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54AFC746-62AA-4C94-82FE-C4A95126F8C6}" type="slidenum">
              <a:rPr lang="en-US" altLang="ja-JP"/>
              <a:pPr>
                <a:defRPr/>
              </a:pPr>
              <a:t>&lt;#&gt;</a:t>
            </a:fld>
            <a:endParaRPr lang="en-US" altLang="ja-JP"/>
          </a:p>
        </p:txBody>
      </p:sp>
    </p:spTree>
    <p:extLst>
      <p:ext uri="{BB962C8B-B14F-4D97-AF65-F5344CB8AC3E}">
        <p14:creationId xmlns="" xmlns:p14="http://schemas.microsoft.com/office/powerpoint/2010/main" val="32794376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FA989048-0845-4512-8A54-E3297CC79A5D}"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621A8776-174D-498C-A25F-76B0E78B547C}" type="slidenum">
              <a:rPr lang="en-US" altLang="ja-JP"/>
              <a:pPr>
                <a:defRPr/>
              </a:pPr>
              <a:t>&lt;#&gt;</a:t>
            </a:fld>
            <a:endParaRPr lang="en-US" altLang="ja-JP"/>
          </a:p>
        </p:txBody>
      </p:sp>
    </p:spTree>
    <p:extLst>
      <p:ext uri="{BB962C8B-B14F-4D97-AF65-F5344CB8AC3E}">
        <p14:creationId xmlns="" xmlns:p14="http://schemas.microsoft.com/office/powerpoint/2010/main" val="8089967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61F29CC9-8E2C-4834-BA8A-98078F19DCA5}"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07B886CB-1F6D-490A-A8B7-6CF26626E8C0}" type="slidenum">
              <a:rPr lang="en-US" altLang="ja-JP"/>
              <a:pPr>
                <a:defRPr/>
              </a:pPr>
              <a:t>&lt;#&gt;</a:t>
            </a:fld>
            <a:endParaRPr lang="en-US" altLang="ja-JP"/>
          </a:p>
        </p:txBody>
      </p:sp>
    </p:spTree>
    <p:extLst>
      <p:ext uri="{BB962C8B-B14F-4D97-AF65-F5344CB8AC3E}">
        <p14:creationId xmlns="" xmlns:p14="http://schemas.microsoft.com/office/powerpoint/2010/main" val="41081898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E8223C1E-750F-4FA1-9294-97831394A0A5}"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54E593D2-9E04-46BA-B486-C64244F451C3}" type="slidenum">
              <a:rPr lang="en-US" altLang="ja-JP"/>
              <a:pPr>
                <a:defRPr/>
              </a:pPr>
              <a:t>&lt;#&gt;</a:t>
            </a:fld>
            <a:endParaRPr lang="en-US" altLang="ja-JP"/>
          </a:p>
        </p:txBody>
      </p:sp>
    </p:spTree>
    <p:extLst>
      <p:ext uri="{BB962C8B-B14F-4D97-AF65-F5344CB8AC3E}">
        <p14:creationId xmlns="" xmlns:p14="http://schemas.microsoft.com/office/powerpoint/2010/main" val="421518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E8404127-1466-4A35-B93B-7071314BB78B}"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C8F21EF2-31C3-4936-8308-B4218A252CFD}" type="slidenum">
              <a:rPr lang="en-US" altLang="ja-JP"/>
              <a:pPr>
                <a:defRPr/>
              </a:pPr>
              <a:t>&lt;#&gt;</a:t>
            </a:fld>
            <a:endParaRPr lang="en-US" altLang="ja-JP"/>
          </a:p>
        </p:txBody>
      </p:sp>
    </p:spTree>
    <p:extLst>
      <p:ext uri="{BB962C8B-B14F-4D97-AF65-F5344CB8AC3E}">
        <p14:creationId xmlns="" xmlns:p14="http://schemas.microsoft.com/office/powerpoint/2010/main" val="2408420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59F64A4C-26F6-4F6B-8E89-BD0C83935F3E}"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A0D06C1E-2F4D-44DB-8601-09D3ADD24037}" type="slidenum">
              <a:rPr lang="en-US" altLang="ja-JP"/>
              <a:pPr>
                <a:defRPr/>
              </a:pPr>
              <a:t>&lt;#&gt;</a:t>
            </a:fld>
            <a:endParaRPr lang="en-US" altLang="ja-JP"/>
          </a:p>
        </p:txBody>
      </p:sp>
    </p:spTree>
    <p:extLst>
      <p:ext uri="{BB962C8B-B14F-4D97-AF65-F5344CB8AC3E}">
        <p14:creationId xmlns="" xmlns:p14="http://schemas.microsoft.com/office/powerpoint/2010/main" val="1209098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CA5AF719-BEC3-4424-9C33-D9949D97A894}"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445E118-5A18-40C4-80D9-49D4CA91A9FE}" type="slidenum">
              <a:rPr lang="en-US" altLang="ja-JP"/>
              <a:pPr>
                <a:defRPr/>
              </a:pPr>
              <a:t>&lt;#&gt;</a:t>
            </a:fld>
            <a:endParaRPr lang="en-US" altLang="ja-JP"/>
          </a:p>
        </p:txBody>
      </p:sp>
    </p:spTree>
    <p:extLst>
      <p:ext uri="{BB962C8B-B14F-4D97-AF65-F5344CB8AC3E}">
        <p14:creationId xmlns="" xmlns:p14="http://schemas.microsoft.com/office/powerpoint/2010/main" val="25697890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52F77F09-ECD2-4617-A749-3D07CC56BD3E}"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5CBFF4D3-4662-4E24-AD6E-4FEDFEBBC37B}" type="slidenum">
              <a:rPr lang="en-US" altLang="ja-JP"/>
              <a:pPr>
                <a:defRPr/>
              </a:pPr>
              <a:t>&lt;#&gt;</a:t>
            </a:fld>
            <a:endParaRPr lang="en-US" altLang="ja-JP"/>
          </a:p>
        </p:txBody>
      </p:sp>
    </p:spTree>
    <p:extLst>
      <p:ext uri="{BB962C8B-B14F-4D97-AF65-F5344CB8AC3E}">
        <p14:creationId xmlns="" xmlns:p14="http://schemas.microsoft.com/office/powerpoint/2010/main" val="18446599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0DC31FC2-B406-4DCE-BF89-916F50CAB5A7}"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F851FF4-2DAA-458B-85AF-D6B4DF35BCAC}" type="slidenum">
              <a:rPr lang="en-US" altLang="ja-JP"/>
              <a:pPr>
                <a:defRPr/>
              </a:pPr>
              <a:t>&lt;#&gt;</a:t>
            </a:fld>
            <a:endParaRPr lang="en-US" altLang="ja-JP"/>
          </a:p>
        </p:txBody>
      </p:sp>
    </p:spTree>
    <p:extLst>
      <p:ext uri="{BB962C8B-B14F-4D97-AF65-F5344CB8AC3E}">
        <p14:creationId xmlns="" xmlns:p14="http://schemas.microsoft.com/office/powerpoint/2010/main" val="2181673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4D951573-A8D1-4B9F-B4F7-D27F42C1D5B1}"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ED4C0424-CF3D-4C9A-B11F-9562F2153D5A}" type="slidenum">
              <a:rPr lang="en-US" altLang="ja-JP"/>
              <a:pPr>
                <a:defRPr/>
              </a:pPr>
              <a:t>&lt;#&gt;</a:t>
            </a:fld>
            <a:endParaRPr lang="en-US" altLang="ja-JP"/>
          </a:p>
        </p:txBody>
      </p:sp>
    </p:spTree>
    <p:extLst>
      <p:ext uri="{BB962C8B-B14F-4D97-AF65-F5344CB8AC3E}">
        <p14:creationId xmlns="" xmlns:p14="http://schemas.microsoft.com/office/powerpoint/2010/main" val="25063618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8DFE3156-6A16-43C0-878C-9B6A77191DC7}"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A80BED83-B183-4410-BA60-1FEF0A157C0A}" type="slidenum">
              <a:rPr lang="en-US" altLang="ja-JP"/>
              <a:pPr>
                <a:defRPr/>
              </a:pPr>
              <a:t>&lt;#&gt;</a:t>
            </a:fld>
            <a:endParaRPr lang="en-US" altLang="ja-JP"/>
          </a:p>
        </p:txBody>
      </p:sp>
    </p:spTree>
    <p:extLst>
      <p:ext uri="{BB962C8B-B14F-4D97-AF65-F5344CB8AC3E}">
        <p14:creationId xmlns="" xmlns:p14="http://schemas.microsoft.com/office/powerpoint/2010/main" val="4104192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865BD45B-96F2-4407-B07A-FA0CB9EEA234}"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44D8E7E5-F082-41F5-A0AB-D21AA202CA8B}" type="slidenum">
              <a:rPr lang="en-US" altLang="ja-JP"/>
              <a:pPr>
                <a:defRPr/>
              </a:pPr>
              <a:t>&lt;#&gt;</a:t>
            </a:fld>
            <a:endParaRPr lang="en-US" altLang="ja-JP"/>
          </a:p>
        </p:txBody>
      </p:sp>
    </p:spTree>
    <p:extLst>
      <p:ext uri="{BB962C8B-B14F-4D97-AF65-F5344CB8AC3E}">
        <p14:creationId xmlns="" xmlns:p14="http://schemas.microsoft.com/office/powerpoint/2010/main" val="4548071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A0E29368-2685-42AB-A2C9-84DDED39101F}"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52A6587F-C7EC-4605-B619-FAE74BB68401}" type="slidenum">
              <a:rPr lang="en-US" altLang="ja-JP"/>
              <a:pPr>
                <a:defRPr/>
              </a:pPr>
              <a:t>&lt;#&gt;</a:t>
            </a:fld>
            <a:endParaRPr lang="en-US" altLang="ja-JP"/>
          </a:p>
        </p:txBody>
      </p:sp>
    </p:spTree>
    <p:extLst>
      <p:ext uri="{BB962C8B-B14F-4D97-AF65-F5344CB8AC3E}">
        <p14:creationId xmlns="" xmlns:p14="http://schemas.microsoft.com/office/powerpoint/2010/main" val="7303259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B408BC92-46E7-4437-A541-98FF12DC7751}"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32CA4154-F036-4584-B387-E2DB6F009617}" type="slidenum">
              <a:rPr lang="en-US" altLang="ja-JP"/>
              <a:pPr>
                <a:defRPr/>
              </a:pPr>
              <a:t>&lt;#&gt;</a:t>
            </a:fld>
            <a:endParaRPr lang="en-US" altLang="ja-JP"/>
          </a:p>
        </p:txBody>
      </p:sp>
    </p:spTree>
    <p:extLst>
      <p:ext uri="{BB962C8B-B14F-4D97-AF65-F5344CB8AC3E}">
        <p14:creationId xmlns="" xmlns:p14="http://schemas.microsoft.com/office/powerpoint/2010/main" val="28618256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C3BA8C0F-2939-4EEF-AA77-80634EE57965}"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82E2CBD5-6D15-4F55-8325-52C3A9049B2B}" type="slidenum">
              <a:rPr lang="en-US" altLang="ja-JP"/>
              <a:pPr>
                <a:defRPr/>
              </a:pPr>
              <a:t>&lt;#&gt;</a:t>
            </a:fld>
            <a:endParaRPr lang="en-US" altLang="ja-JP"/>
          </a:p>
        </p:txBody>
      </p:sp>
    </p:spTree>
    <p:extLst>
      <p:ext uri="{BB962C8B-B14F-4D97-AF65-F5344CB8AC3E}">
        <p14:creationId xmlns="" xmlns:p14="http://schemas.microsoft.com/office/powerpoint/2010/main" val="6194143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729D0D1E-0790-4A87-8BA2-8E87649C54F3}"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BA9587B7-F0BB-4762-8554-5FB594394B3E}" type="slidenum">
              <a:rPr lang="en-US" altLang="ja-JP"/>
              <a:pPr>
                <a:defRPr/>
              </a:pPr>
              <a:t>&lt;#&gt;</a:t>
            </a:fld>
            <a:endParaRPr lang="en-US" altLang="ja-JP"/>
          </a:p>
        </p:txBody>
      </p:sp>
    </p:spTree>
    <p:extLst>
      <p:ext uri="{BB962C8B-B14F-4D97-AF65-F5344CB8AC3E}">
        <p14:creationId xmlns="" xmlns:p14="http://schemas.microsoft.com/office/powerpoint/2010/main" val="753242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3C124C1A-8590-4E5C-AAA0-91441843B106}"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97F3D702-658D-4406-B68D-F16F010A9427}" type="slidenum">
              <a:rPr lang="en-US" altLang="ja-JP"/>
              <a:pPr>
                <a:defRPr/>
              </a:pPr>
              <a:t>&lt;#&gt;</a:t>
            </a:fld>
            <a:endParaRPr lang="en-US" altLang="ja-JP"/>
          </a:p>
        </p:txBody>
      </p:sp>
    </p:spTree>
    <p:extLst>
      <p:ext uri="{BB962C8B-B14F-4D97-AF65-F5344CB8AC3E}">
        <p14:creationId xmlns="" xmlns:p14="http://schemas.microsoft.com/office/powerpoint/2010/main" val="6526625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422CB472-B339-4423-9582-8584904E13EA}"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7C3818E-A8BD-4442-9001-4B5EB39F4757}" type="slidenum">
              <a:rPr lang="en-US" altLang="ja-JP"/>
              <a:pPr>
                <a:defRPr/>
              </a:pPr>
              <a:t>&lt;#&gt;</a:t>
            </a:fld>
            <a:endParaRPr lang="en-US" altLang="ja-JP"/>
          </a:p>
        </p:txBody>
      </p:sp>
    </p:spTree>
    <p:extLst>
      <p:ext uri="{BB962C8B-B14F-4D97-AF65-F5344CB8AC3E}">
        <p14:creationId xmlns="" xmlns:p14="http://schemas.microsoft.com/office/powerpoint/2010/main" val="32540954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28F8A548-84A6-47A4-A810-92CCBCCC1A4A}"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18954CDA-A5A3-44EF-90BC-2CDF2FB976FB}" type="slidenum">
              <a:rPr lang="en-US" altLang="ja-JP"/>
              <a:pPr>
                <a:defRPr/>
              </a:pPr>
              <a:t>&lt;#&gt;</a:t>
            </a:fld>
            <a:endParaRPr lang="en-US" altLang="ja-JP"/>
          </a:p>
        </p:txBody>
      </p:sp>
    </p:spTree>
    <p:extLst>
      <p:ext uri="{BB962C8B-B14F-4D97-AF65-F5344CB8AC3E}">
        <p14:creationId xmlns="" xmlns:p14="http://schemas.microsoft.com/office/powerpoint/2010/main" val="15771868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9018D3C9-BC84-45F7-8462-A4AD01713567}"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1997B3ED-4D81-4332-B525-0706F6EF461C}" type="slidenum">
              <a:rPr lang="en-US" altLang="ja-JP"/>
              <a:pPr>
                <a:defRPr/>
              </a:pPr>
              <a:t>&lt;#&gt;</a:t>
            </a:fld>
            <a:endParaRPr lang="en-US" altLang="ja-JP"/>
          </a:p>
        </p:txBody>
      </p:sp>
    </p:spTree>
    <p:extLst>
      <p:ext uri="{BB962C8B-B14F-4D97-AF65-F5344CB8AC3E}">
        <p14:creationId xmlns="" xmlns:p14="http://schemas.microsoft.com/office/powerpoint/2010/main" val="8280555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03CEE562-A39E-4ED8-9097-3F381D8D293D}"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39F0E7B4-F912-459A-A8A4-8B6EB957A9E1}" type="slidenum">
              <a:rPr lang="en-US" altLang="ja-JP"/>
              <a:pPr>
                <a:defRPr/>
              </a:pPr>
              <a:t>&lt;#&gt;</a:t>
            </a:fld>
            <a:endParaRPr lang="en-US" altLang="ja-JP"/>
          </a:p>
        </p:txBody>
      </p:sp>
    </p:spTree>
    <p:extLst>
      <p:ext uri="{BB962C8B-B14F-4D97-AF65-F5344CB8AC3E}">
        <p14:creationId xmlns="" xmlns:p14="http://schemas.microsoft.com/office/powerpoint/2010/main" val="1886676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C96355A5-A4C6-4375-9B50-03F172185EC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547FA83-9B87-49F2-BA0E-7896FB292211}" type="slidenum">
              <a:rPr lang="en-US" altLang="ja-JP"/>
              <a:pPr>
                <a:defRPr/>
              </a:pPr>
              <a:t>&lt;#&gt;</a:t>
            </a:fld>
            <a:endParaRPr lang="en-US" altLang="ja-JP"/>
          </a:p>
        </p:txBody>
      </p:sp>
    </p:spTree>
    <p:extLst>
      <p:ext uri="{BB962C8B-B14F-4D97-AF65-F5344CB8AC3E}">
        <p14:creationId xmlns="" xmlns:p14="http://schemas.microsoft.com/office/powerpoint/2010/main" val="28503099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67E59642-AF9B-463F-902A-8C06A2C7426B}"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7889FF7-9245-4465-AC75-2309CFED3846}" type="slidenum">
              <a:rPr lang="en-US" altLang="ja-JP"/>
              <a:pPr>
                <a:defRPr/>
              </a:pPr>
              <a:t>&lt;#&gt;</a:t>
            </a:fld>
            <a:endParaRPr lang="en-US" altLang="ja-JP"/>
          </a:p>
        </p:txBody>
      </p:sp>
    </p:spTree>
    <p:extLst>
      <p:ext uri="{BB962C8B-B14F-4D97-AF65-F5344CB8AC3E}">
        <p14:creationId xmlns="" xmlns:p14="http://schemas.microsoft.com/office/powerpoint/2010/main" val="35103993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AA635E4D-1B4A-4F44-91EC-834B5D6BB58B}"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5D4E0FF0-805A-43ED-A4B6-98CFB5EEFE5E}" type="slidenum">
              <a:rPr lang="en-US" altLang="ja-JP"/>
              <a:pPr>
                <a:defRPr/>
              </a:pPr>
              <a:t>&lt;#&gt;</a:t>
            </a:fld>
            <a:endParaRPr lang="en-US" altLang="ja-JP"/>
          </a:p>
        </p:txBody>
      </p:sp>
    </p:spTree>
    <p:extLst>
      <p:ext uri="{BB962C8B-B14F-4D97-AF65-F5344CB8AC3E}">
        <p14:creationId xmlns="" xmlns:p14="http://schemas.microsoft.com/office/powerpoint/2010/main" val="40382939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F804EB77-EB30-4E9F-ACF3-AB87396C371F}"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17ADF65B-7F15-41E6-94DC-0BE876FC2CAF}" type="slidenum">
              <a:rPr lang="en-US" altLang="ja-JP"/>
              <a:pPr>
                <a:defRPr/>
              </a:pPr>
              <a:t>&lt;#&gt;</a:t>
            </a:fld>
            <a:endParaRPr lang="en-US" altLang="ja-JP"/>
          </a:p>
        </p:txBody>
      </p:sp>
    </p:spTree>
    <p:extLst>
      <p:ext uri="{BB962C8B-B14F-4D97-AF65-F5344CB8AC3E}">
        <p14:creationId xmlns="" xmlns:p14="http://schemas.microsoft.com/office/powerpoint/2010/main" val="15660635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7C672DF8-D6D5-4DAE-8922-AA36332A69A8}"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1BBB7B03-01AB-4755-A103-CA99410ADE4A}" type="slidenum">
              <a:rPr lang="en-US" altLang="ja-JP"/>
              <a:pPr>
                <a:defRPr/>
              </a:pPr>
              <a:t>&lt;#&gt;</a:t>
            </a:fld>
            <a:endParaRPr lang="en-US" altLang="ja-JP"/>
          </a:p>
        </p:txBody>
      </p:sp>
    </p:spTree>
    <p:extLst>
      <p:ext uri="{BB962C8B-B14F-4D97-AF65-F5344CB8AC3E}">
        <p14:creationId xmlns="" xmlns:p14="http://schemas.microsoft.com/office/powerpoint/2010/main" val="17159375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4D357636-4887-4C0B-A39C-67AE70BFF902}"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480ADA4D-8F9B-48FF-9647-F59C72417E8A}" type="slidenum">
              <a:rPr lang="en-US" altLang="ja-JP"/>
              <a:pPr>
                <a:defRPr/>
              </a:pPr>
              <a:t>&lt;#&gt;</a:t>
            </a:fld>
            <a:endParaRPr lang="en-US" altLang="ja-JP"/>
          </a:p>
        </p:txBody>
      </p:sp>
    </p:spTree>
    <p:extLst>
      <p:ext uri="{BB962C8B-B14F-4D97-AF65-F5344CB8AC3E}">
        <p14:creationId xmlns="" xmlns:p14="http://schemas.microsoft.com/office/powerpoint/2010/main" val="1523368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B91C1E35-8D3A-413F-B65B-9272C880C4DF}"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E7E1E869-50A3-4324-AE58-CF03717E380E}" type="slidenum">
              <a:rPr lang="en-US" altLang="ja-JP"/>
              <a:pPr>
                <a:defRPr/>
              </a:pPr>
              <a:t>&lt;#&gt;</a:t>
            </a:fld>
            <a:endParaRPr lang="en-US" altLang="ja-JP"/>
          </a:p>
        </p:txBody>
      </p:sp>
    </p:spTree>
    <p:extLst>
      <p:ext uri="{BB962C8B-B14F-4D97-AF65-F5344CB8AC3E}">
        <p14:creationId xmlns="" xmlns:p14="http://schemas.microsoft.com/office/powerpoint/2010/main" val="349783653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865A2998-A9B6-43D5-B78F-0F11A8A53BCE}"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2EE52B3D-4016-4CBA-9AC2-2547BD181651}" type="slidenum">
              <a:rPr lang="en-US" altLang="ja-JP"/>
              <a:pPr>
                <a:defRPr/>
              </a:pPr>
              <a:t>&lt;#&gt;</a:t>
            </a:fld>
            <a:endParaRPr lang="en-US" altLang="ja-JP"/>
          </a:p>
        </p:txBody>
      </p:sp>
    </p:spTree>
    <p:extLst>
      <p:ext uri="{BB962C8B-B14F-4D97-AF65-F5344CB8AC3E}">
        <p14:creationId xmlns="" xmlns:p14="http://schemas.microsoft.com/office/powerpoint/2010/main" val="1184587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C3B87893-9C05-453A-B4F2-18A161620B07}"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196CB1AB-FA63-4381-80CA-1AAE78EE8355}" type="slidenum">
              <a:rPr lang="en-US" altLang="ja-JP"/>
              <a:pPr>
                <a:defRPr/>
              </a:pPr>
              <a:t>&lt;#&gt;</a:t>
            </a:fld>
            <a:endParaRPr lang="en-US" altLang="ja-JP"/>
          </a:p>
        </p:txBody>
      </p:sp>
    </p:spTree>
    <p:extLst>
      <p:ext uri="{BB962C8B-B14F-4D97-AF65-F5344CB8AC3E}">
        <p14:creationId xmlns="" xmlns:p14="http://schemas.microsoft.com/office/powerpoint/2010/main" val="15646076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6EAF606D-2BCA-4F69-B8CD-A42331949C3A}"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0C823804-751E-4EF3-BEEC-31212B12FD16}" type="slidenum">
              <a:rPr lang="ja-JP" altLang="en-US"/>
              <a:pPr>
                <a:defRPr/>
              </a:pPr>
              <a:t>&lt;#&gt;</a:t>
            </a:fld>
            <a:endParaRPr lang="ja-JP" altLang="en-US"/>
          </a:p>
        </p:txBody>
      </p:sp>
    </p:spTree>
    <p:extLst>
      <p:ext uri="{BB962C8B-B14F-4D97-AF65-F5344CB8AC3E}">
        <p14:creationId xmlns="" xmlns:p14="http://schemas.microsoft.com/office/powerpoint/2010/main" val="27743348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F707C5C8-DFCF-497B-89D4-49664659DD75}"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CB201290-7C00-492E-8D1A-1D867A1EDFCF}" type="slidenum">
              <a:rPr lang="ja-JP" altLang="en-US"/>
              <a:pPr>
                <a:defRPr/>
              </a:pPr>
              <a:t>&lt;#&gt;</a:t>
            </a:fld>
            <a:endParaRPr lang="ja-JP" altLang="en-US"/>
          </a:p>
        </p:txBody>
      </p:sp>
    </p:spTree>
    <p:extLst>
      <p:ext uri="{BB962C8B-B14F-4D97-AF65-F5344CB8AC3E}">
        <p14:creationId xmlns="" xmlns:p14="http://schemas.microsoft.com/office/powerpoint/2010/main" val="27267902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D64BAFB2-60A8-473E-A8B1-D1692F78B97B}"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1A0B11B9-FE52-4291-B248-8CD1E2A55A69}" type="slidenum">
              <a:rPr lang="ja-JP" altLang="en-US"/>
              <a:pPr>
                <a:defRPr/>
              </a:pPr>
              <a:t>&lt;#&gt;</a:t>
            </a:fld>
            <a:endParaRPr lang="ja-JP" altLang="en-US"/>
          </a:p>
        </p:txBody>
      </p:sp>
    </p:spTree>
    <p:extLst>
      <p:ext uri="{BB962C8B-B14F-4D97-AF65-F5344CB8AC3E}">
        <p14:creationId xmlns="" xmlns:p14="http://schemas.microsoft.com/office/powerpoint/2010/main" val="21719930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D7F5E853-7CF4-49E6-BF7D-89C9F33F1891}"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32914819-71F6-4921-AFB4-45CDE6BD0342}" type="slidenum">
              <a:rPr lang="ja-JP" altLang="en-US"/>
              <a:pPr>
                <a:defRPr/>
              </a:pPr>
              <a:t>&lt;#&gt;</a:t>
            </a:fld>
            <a:endParaRPr lang="ja-JP" altLang="en-US"/>
          </a:p>
        </p:txBody>
      </p:sp>
    </p:spTree>
    <p:extLst>
      <p:ext uri="{BB962C8B-B14F-4D97-AF65-F5344CB8AC3E}">
        <p14:creationId xmlns="" xmlns:p14="http://schemas.microsoft.com/office/powerpoint/2010/main" val="21222461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95617254-2980-4BE7-B5D1-6B1D8342BACC}" type="datetimeFigureOut">
              <a:rPr lang="ja-JP" altLang="en-US"/>
              <a:pPr>
                <a:defRPr/>
              </a:pPr>
              <a:t>2013/1/6</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11E16BC2-8870-42D0-A214-C1D4C1E61064}" type="slidenum">
              <a:rPr lang="ja-JP" altLang="en-US"/>
              <a:pPr>
                <a:defRPr/>
              </a:pPr>
              <a:t>&lt;#&gt;</a:t>
            </a:fld>
            <a:endParaRPr lang="ja-JP" altLang="en-US"/>
          </a:p>
        </p:txBody>
      </p:sp>
    </p:spTree>
    <p:extLst>
      <p:ext uri="{BB962C8B-B14F-4D97-AF65-F5344CB8AC3E}">
        <p14:creationId xmlns="" xmlns:p14="http://schemas.microsoft.com/office/powerpoint/2010/main" val="38930876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6BDFB021-154B-4FFF-97E0-98A491AF9FFA}" type="datetimeFigureOut">
              <a:rPr lang="ja-JP" altLang="en-US"/>
              <a:pPr>
                <a:defRPr/>
              </a:pPr>
              <a:t>2013/1/6</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5259CEBD-0A28-4FC2-B5B8-94FF05CFCB56}" type="slidenum">
              <a:rPr lang="ja-JP" altLang="en-US"/>
              <a:pPr>
                <a:defRPr/>
              </a:pPr>
              <a:t>&lt;#&gt;</a:t>
            </a:fld>
            <a:endParaRPr lang="ja-JP" altLang="en-US"/>
          </a:p>
        </p:txBody>
      </p:sp>
    </p:spTree>
    <p:extLst>
      <p:ext uri="{BB962C8B-B14F-4D97-AF65-F5344CB8AC3E}">
        <p14:creationId xmlns="" xmlns:p14="http://schemas.microsoft.com/office/powerpoint/2010/main" val="17430491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77B89FE3-C492-437B-9286-01E3AE3C8BDC}" type="datetimeFigureOut">
              <a:rPr lang="ja-JP" altLang="en-US"/>
              <a:pPr>
                <a:defRPr/>
              </a:pPr>
              <a:t>2013/1/6</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9D9CFBEC-33EB-4E05-B763-828A3E0DC460}" type="slidenum">
              <a:rPr lang="ja-JP" altLang="en-US"/>
              <a:pPr>
                <a:defRPr/>
              </a:pPr>
              <a:t>&lt;#&gt;</a:t>
            </a:fld>
            <a:endParaRPr lang="ja-JP" altLang="en-US"/>
          </a:p>
        </p:txBody>
      </p:sp>
    </p:spTree>
    <p:extLst>
      <p:ext uri="{BB962C8B-B14F-4D97-AF65-F5344CB8AC3E}">
        <p14:creationId xmlns="" xmlns:p14="http://schemas.microsoft.com/office/powerpoint/2010/main" val="3719610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7D2A118C-E4A2-427F-8CFF-32EE37EEF715}"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BB43C76A-68AC-4FD1-BF81-2CE38A8EFD45}" type="slidenum">
              <a:rPr lang="ja-JP" altLang="en-US"/>
              <a:pPr>
                <a:defRPr/>
              </a:pPr>
              <a:t>&lt;#&gt;</a:t>
            </a:fld>
            <a:endParaRPr lang="ja-JP" altLang="en-US"/>
          </a:p>
        </p:txBody>
      </p:sp>
    </p:spTree>
    <p:extLst>
      <p:ext uri="{BB962C8B-B14F-4D97-AF65-F5344CB8AC3E}">
        <p14:creationId xmlns="" xmlns:p14="http://schemas.microsoft.com/office/powerpoint/2010/main" val="2678191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21C500DF-CFB3-4012-9952-A49C3ABC7AF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198D9A53-3175-49BF-9F04-7492B9328EEF}" type="slidenum">
              <a:rPr lang="en-US" altLang="ja-JP"/>
              <a:pPr>
                <a:defRPr/>
              </a:pPr>
              <a:t>&lt;#&gt;</a:t>
            </a:fld>
            <a:endParaRPr lang="en-US" altLang="ja-JP"/>
          </a:p>
        </p:txBody>
      </p:sp>
    </p:spTree>
    <p:extLst>
      <p:ext uri="{BB962C8B-B14F-4D97-AF65-F5344CB8AC3E}">
        <p14:creationId xmlns="" xmlns:p14="http://schemas.microsoft.com/office/powerpoint/2010/main" val="11886703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50C55241-93E0-4AC8-8B44-6E6C5CA43156}"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A3525566-09B6-41D5-A077-DEB3F31CFE00}" type="slidenum">
              <a:rPr lang="ja-JP" altLang="en-US"/>
              <a:pPr>
                <a:defRPr/>
              </a:pPr>
              <a:t>&lt;#&gt;</a:t>
            </a:fld>
            <a:endParaRPr lang="ja-JP" altLang="en-US"/>
          </a:p>
        </p:txBody>
      </p:sp>
    </p:spTree>
    <p:extLst>
      <p:ext uri="{BB962C8B-B14F-4D97-AF65-F5344CB8AC3E}">
        <p14:creationId xmlns="" xmlns:p14="http://schemas.microsoft.com/office/powerpoint/2010/main" val="28133641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20495221-E286-4482-8058-5BFB158EC7B7}"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15CFF339-9F2A-4B35-A459-4E5B76E14C2F}" type="slidenum">
              <a:rPr lang="ja-JP" altLang="en-US"/>
              <a:pPr>
                <a:defRPr/>
              </a:pPr>
              <a:t>&lt;#&gt;</a:t>
            </a:fld>
            <a:endParaRPr lang="ja-JP" altLang="en-US"/>
          </a:p>
        </p:txBody>
      </p:sp>
    </p:spTree>
    <p:extLst>
      <p:ext uri="{BB962C8B-B14F-4D97-AF65-F5344CB8AC3E}">
        <p14:creationId xmlns="" xmlns:p14="http://schemas.microsoft.com/office/powerpoint/2010/main" val="6148000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70F605F2-E726-4DF8-83D3-391351E9E848}"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02203758-EE3B-45B5-BF0D-6BE72CBB46E6}" type="slidenum">
              <a:rPr lang="ja-JP" altLang="en-US"/>
              <a:pPr>
                <a:defRPr/>
              </a:pPr>
              <a:t>&lt;#&gt;</a:t>
            </a:fld>
            <a:endParaRPr lang="ja-JP" altLang="en-US"/>
          </a:p>
        </p:txBody>
      </p:sp>
    </p:spTree>
    <p:extLst>
      <p:ext uri="{BB962C8B-B14F-4D97-AF65-F5344CB8AC3E}">
        <p14:creationId xmlns="" xmlns:p14="http://schemas.microsoft.com/office/powerpoint/2010/main" val="15991407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80E6DB20-350A-4455-8373-1B50FB751277}"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3B0DACAC-DCAF-4457-A068-1A49BE6F9DD7}" type="slidenum">
              <a:rPr lang="ja-JP" altLang="en-US"/>
              <a:pPr>
                <a:defRPr/>
              </a:pPr>
              <a:t>&lt;#&gt;</a:t>
            </a:fld>
            <a:endParaRPr lang="ja-JP" altLang="en-US"/>
          </a:p>
        </p:txBody>
      </p:sp>
    </p:spTree>
    <p:extLst>
      <p:ext uri="{BB962C8B-B14F-4D97-AF65-F5344CB8AC3E}">
        <p14:creationId xmlns="" xmlns:p14="http://schemas.microsoft.com/office/powerpoint/2010/main" val="34124963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CF26C141-27CE-47C6-AF56-A57ECB0A93AC}"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41FD9FA6-A460-4F98-B10D-8CCE26B3D1A7}" type="slidenum">
              <a:rPr lang="ja-JP" altLang="en-US"/>
              <a:pPr>
                <a:defRPr/>
              </a:pPr>
              <a:t>&lt;#&gt;</a:t>
            </a:fld>
            <a:endParaRPr lang="ja-JP" altLang="en-US"/>
          </a:p>
        </p:txBody>
      </p:sp>
    </p:spTree>
    <p:extLst>
      <p:ext uri="{BB962C8B-B14F-4D97-AF65-F5344CB8AC3E}">
        <p14:creationId xmlns="" xmlns:p14="http://schemas.microsoft.com/office/powerpoint/2010/main" val="20287103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B5B97AE7-91E4-4651-A031-EDB8D5B1617F}"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BD56649C-759D-4A12-9F63-550DD444A4F6}" type="slidenum">
              <a:rPr lang="ja-JP" altLang="en-US"/>
              <a:pPr>
                <a:defRPr/>
              </a:pPr>
              <a:t>&lt;#&gt;</a:t>
            </a:fld>
            <a:endParaRPr lang="ja-JP" altLang="en-US"/>
          </a:p>
        </p:txBody>
      </p:sp>
    </p:spTree>
    <p:extLst>
      <p:ext uri="{BB962C8B-B14F-4D97-AF65-F5344CB8AC3E}">
        <p14:creationId xmlns="" xmlns:p14="http://schemas.microsoft.com/office/powerpoint/2010/main" val="166486142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A9309251-01E6-43A8-B38F-CC536886D6D1}"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2D436B7A-919D-450B-A4FF-9739F594D22D}" type="slidenum">
              <a:rPr lang="ja-JP" altLang="en-US"/>
              <a:pPr>
                <a:defRPr/>
              </a:pPr>
              <a:t>&lt;#&gt;</a:t>
            </a:fld>
            <a:endParaRPr lang="ja-JP" altLang="en-US"/>
          </a:p>
        </p:txBody>
      </p:sp>
    </p:spTree>
    <p:extLst>
      <p:ext uri="{BB962C8B-B14F-4D97-AF65-F5344CB8AC3E}">
        <p14:creationId xmlns="" xmlns:p14="http://schemas.microsoft.com/office/powerpoint/2010/main" val="14332988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ED19CBB2-F204-481F-AE8D-54CF040E720D}" type="datetimeFigureOut">
              <a:rPr lang="ja-JP" altLang="en-US"/>
              <a:pPr>
                <a:defRPr/>
              </a:pPr>
              <a:t>2013/1/6</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B30064B4-7EFA-4A4D-8067-903DE0E01276}" type="slidenum">
              <a:rPr lang="ja-JP" altLang="en-US"/>
              <a:pPr>
                <a:defRPr/>
              </a:pPr>
              <a:t>&lt;#&gt;</a:t>
            </a:fld>
            <a:endParaRPr lang="ja-JP" altLang="en-US"/>
          </a:p>
        </p:txBody>
      </p:sp>
    </p:spTree>
    <p:extLst>
      <p:ext uri="{BB962C8B-B14F-4D97-AF65-F5344CB8AC3E}">
        <p14:creationId xmlns="" xmlns:p14="http://schemas.microsoft.com/office/powerpoint/2010/main" val="40167842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14FEDA92-C151-4B75-9C0B-A978C910FEFB}" type="datetimeFigureOut">
              <a:rPr lang="ja-JP" altLang="en-US"/>
              <a:pPr>
                <a:defRPr/>
              </a:pPr>
              <a:t>2013/1/6</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B08ADEFB-B1F3-4143-A2F3-598B1ECB5490}" type="slidenum">
              <a:rPr lang="ja-JP" altLang="en-US"/>
              <a:pPr>
                <a:defRPr/>
              </a:pPr>
              <a:t>&lt;#&gt;</a:t>
            </a:fld>
            <a:endParaRPr lang="ja-JP" altLang="en-US"/>
          </a:p>
        </p:txBody>
      </p:sp>
    </p:spTree>
    <p:extLst>
      <p:ext uri="{BB962C8B-B14F-4D97-AF65-F5344CB8AC3E}">
        <p14:creationId xmlns="" xmlns:p14="http://schemas.microsoft.com/office/powerpoint/2010/main" val="94318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D9AE5868-75C7-4EBC-9A1E-E48B6021772E}" type="datetimeFigureOut">
              <a:rPr lang="ja-JP" altLang="en-US"/>
              <a:pPr>
                <a:defRPr/>
              </a:pPr>
              <a:t>2013/1/6</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F653EA50-06AB-4FEE-8DB2-8CBBF0A129B5}" type="slidenum">
              <a:rPr lang="ja-JP" altLang="en-US"/>
              <a:pPr>
                <a:defRPr/>
              </a:pPr>
              <a:t>&lt;#&gt;</a:t>
            </a:fld>
            <a:endParaRPr lang="ja-JP" altLang="en-US"/>
          </a:p>
        </p:txBody>
      </p:sp>
    </p:spTree>
    <p:extLst>
      <p:ext uri="{BB962C8B-B14F-4D97-AF65-F5344CB8AC3E}">
        <p14:creationId xmlns="" xmlns:p14="http://schemas.microsoft.com/office/powerpoint/2010/main" val="4263346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32F51E1B-3E72-4143-A317-4250F269E915}"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37A570FF-3B03-48F2-83CE-FE39F748C0AD}" type="slidenum">
              <a:rPr lang="en-US" altLang="ja-JP"/>
              <a:pPr>
                <a:defRPr/>
              </a:pPr>
              <a:t>&lt;#&gt;</a:t>
            </a:fld>
            <a:endParaRPr lang="en-US" altLang="ja-JP"/>
          </a:p>
        </p:txBody>
      </p:sp>
    </p:spTree>
    <p:extLst>
      <p:ext uri="{BB962C8B-B14F-4D97-AF65-F5344CB8AC3E}">
        <p14:creationId xmlns="" xmlns:p14="http://schemas.microsoft.com/office/powerpoint/2010/main" val="27034738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3D672CAF-BD2D-438F-9633-D6A3C2FAB3F7}"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10498805-693A-43DB-BC3C-790786909852}" type="slidenum">
              <a:rPr lang="ja-JP" altLang="en-US"/>
              <a:pPr>
                <a:defRPr/>
              </a:pPr>
              <a:t>&lt;#&gt;</a:t>
            </a:fld>
            <a:endParaRPr lang="ja-JP" altLang="en-US"/>
          </a:p>
        </p:txBody>
      </p:sp>
    </p:spTree>
    <p:extLst>
      <p:ext uri="{BB962C8B-B14F-4D97-AF65-F5344CB8AC3E}">
        <p14:creationId xmlns="" xmlns:p14="http://schemas.microsoft.com/office/powerpoint/2010/main" val="408156614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3B0BC220-A1FF-4554-B0A2-343B6E029E38}"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BE478A52-4B6D-4B34-A0E1-C8368CDB9444}" type="slidenum">
              <a:rPr lang="ja-JP" altLang="en-US"/>
              <a:pPr>
                <a:defRPr/>
              </a:pPr>
              <a:t>&lt;#&gt;</a:t>
            </a:fld>
            <a:endParaRPr lang="ja-JP" altLang="en-US"/>
          </a:p>
        </p:txBody>
      </p:sp>
    </p:spTree>
    <p:extLst>
      <p:ext uri="{BB962C8B-B14F-4D97-AF65-F5344CB8AC3E}">
        <p14:creationId xmlns="" xmlns:p14="http://schemas.microsoft.com/office/powerpoint/2010/main" val="11875526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A930F464-066B-487E-AEFF-03C7FCB0D881}"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7A9C8D8A-EB5B-44E1-8DA2-E0964A283C2E}" type="slidenum">
              <a:rPr lang="ja-JP" altLang="en-US"/>
              <a:pPr>
                <a:defRPr/>
              </a:pPr>
              <a:t>&lt;#&gt;</a:t>
            </a:fld>
            <a:endParaRPr lang="ja-JP" altLang="en-US"/>
          </a:p>
        </p:txBody>
      </p:sp>
    </p:spTree>
    <p:extLst>
      <p:ext uri="{BB962C8B-B14F-4D97-AF65-F5344CB8AC3E}">
        <p14:creationId xmlns="" xmlns:p14="http://schemas.microsoft.com/office/powerpoint/2010/main" val="24179664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A032D6A1-26E7-4925-9F2C-A70128F97DA3}"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9B258868-4EFB-4F56-9138-AF2562C45109}" type="slidenum">
              <a:rPr lang="ja-JP" altLang="en-US"/>
              <a:pPr>
                <a:defRPr/>
              </a:pPr>
              <a:t>&lt;#&gt;</a:t>
            </a:fld>
            <a:endParaRPr lang="ja-JP" altLang="en-US"/>
          </a:p>
        </p:txBody>
      </p:sp>
    </p:spTree>
    <p:extLst>
      <p:ext uri="{BB962C8B-B14F-4D97-AF65-F5344CB8AC3E}">
        <p14:creationId xmlns="" xmlns:p14="http://schemas.microsoft.com/office/powerpoint/2010/main" val="13818503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0F3F753F-15DC-4F54-966E-FD9354FEB4C8}"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D4D78017-8C45-4773-A566-7DDE65842667}" type="slidenum">
              <a:rPr lang="ja-JP" altLang="en-US"/>
              <a:pPr>
                <a:defRPr/>
              </a:pPr>
              <a:t>&lt;#&gt;</a:t>
            </a:fld>
            <a:endParaRPr lang="ja-JP" altLang="en-US"/>
          </a:p>
        </p:txBody>
      </p:sp>
    </p:spTree>
    <p:extLst>
      <p:ext uri="{BB962C8B-B14F-4D97-AF65-F5344CB8AC3E}">
        <p14:creationId xmlns="" xmlns:p14="http://schemas.microsoft.com/office/powerpoint/2010/main" val="17057820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D37C33EA-8249-4E55-9BA1-162654D892B3}"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87980630-6FF7-4A21-9FA4-32AA35E0EA5E}" type="slidenum">
              <a:rPr lang="ja-JP" altLang="en-US"/>
              <a:pPr>
                <a:defRPr/>
              </a:pPr>
              <a:t>&lt;#&gt;</a:t>
            </a:fld>
            <a:endParaRPr lang="ja-JP" altLang="en-US"/>
          </a:p>
        </p:txBody>
      </p:sp>
    </p:spTree>
    <p:extLst>
      <p:ext uri="{BB962C8B-B14F-4D97-AF65-F5344CB8AC3E}">
        <p14:creationId xmlns="" xmlns:p14="http://schemas.microsoft.com/office/powerpoint/2010/main" val="18066267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2239F4AC-74FA-47B4-BFAD-6D689C8A7071}"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626FB711-9C28-455D-A774-4FDE3EE16007}" type="slidenum">
              <a:rPr lang="ja-JP" altLang="en-US"/>
              <a:pPr>
                <a:defRPr/>
              </a:pPr>
              <a:t>&lt;#&gt;</a:t>
            </a:fld>
            <a:endParaRPr lang="ja-JP" altLang="en-US"/>
          </a:p>
        </p:txBody>
      </p:sp>
    </p:spTree>
    <p:extLst>
      <p:ext uri="{BB962C8B-B14F-4D97-AF65-F5344CB8AC3E}">
        <p14:creationId xmlns="" xmlns:p14="http://schemas.microsoft.com/office/powerpoint/2010/main" val="10611728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2ADE98DE-D02D-42FE-8A2B-B9BBB36E4C94}"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C08521E9-5B66-4199-9EFE-4131E14BDA0D}" type="slidenum">
              <a:rPr lang="ja-JP" altLang="en-US"/>
              <a:pPr>
                <a:defRPr/>
              </a:pPr>
              <a:t>&lt;#&gt;</a:t>
            </a:fld>
            <a:endParaRPr lang="ja-JP" altLang="en-US"/>
          </a:p>
        </p:txBody>
      </p:sp>
    </p:spTree>
    <p:extLst>
      <p:ext uri="{BB962C8B-B14F-4D97-AF65-F5344CB8AC3E}">
        <p14:creationId xmlns="" xmlns:p14="http://schemas.microsoft.com/office/powerpoint/2010/main" val="24899179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CDB0EBD6-1403-4135-B019-F15D63705524}" type="datetimeFigureOut">
              <a:rPr lang="ja-JP" altLang="en-US"/>
              <a:pPr>
                <a:defRPr/>
              </a:pPr>
              <a:t>2013/1/6</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22537EB6-F47A-440A-AFA9-478DF94460F5}" type="slidenum">
              <a:rPr lang="ja-JP" altLang="en-US"/>
              <a:pPr>
                <a:defRPr/>
              </a:pPr>
              <a:t>&lt;#&gt;</a:t>
            </a:fld>
            <a:endParaRPr lang="ja-JP" altLang="en-US"/>
          </a:p>
        </p:txBody>
      </p:sp>
    </p:spTree>
    <p:extLst>
      <p:ext uri="{BB962C8B-B14F-4D97-AF65-F5344CB8AC3E}">
        <p14:creationId xmlns="" xmlns:p14="http://schemas.microsoft.com/office/powerpoint/2010/main" val="25794808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DBD089E1-C193-4A98-9215-E70828B2199F}" type="datetimeFigureOut">
              <a:rPr lang="ja-JP" altLang="en-US"/>
              <a:pPr>
                <a:defRPr/>
              </a:pPr>
              <a:t>2013/1/6</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487E3203-B47C-42A0-9C6F-2409DA6FDC3A}" type="slidenum">
              <a:rPr lang="ja-JP" altLang="en-US"/>
              <a:pPr>
                <a:defRPr/>
              </a:pPr>
              <a:t>&lt;#&gt;</a:t>
            </a:fld>
            <a:endParaRPr lang="ja-JP" altLang="en-US"/>
          </a:p>
        </p:txBody>
      </p:sp>
    </p:spTree>
    <p:extLst>
      <p:ext uri="{BB962C8B-B14F-4D97-AF65-F5344CB8AC3E}">
        <p14:creationId xmlns="" xmlns:p14="http://schemas.microsoft.com/office/powerpoint/2010/main" val="1396005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AF95DEDE-8C70-4D4A-A256-257E220F7D30}"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2C5A8DF0-9E6B-4AD0-BC7C-9D7FCE35A7F0}" type="slidenum">
              <a:rPr lang="en-US" altLang="ja-JP"/>
              <a:pPr>
                <a:defRPr/>
              </a:pPr>
              <a:t>&lt;#&gt;</a:t>
            </a:fld>
            <a:endParaRPr lang="en-US" altLang="ja-JP"/>
          </a:p>
        </p:txBody>
      </p:sp>
    </p:spTree>
    <p:extLst>
      <p:ext uri="{BB962C8B-B14F-4D97-AF65-F5344CB8AC3E}">
        <p14:creationId xmlns="" xmlns:p14="http://schemas.microsoft.com/office/powerpoint/2010/main" val="34363358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ACBB7533-2F06-4BFE-88A2-3C21BC2C730B}" type="datetimeFigureOut">
              <a:rPr lang="ja-JP" altLang="en-US"/>
              <a:pPr>
                <a:defRPr/>
              </a:pPr>
              <a:t>2013/1/6</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4922C504-DF56-437C-B100-A2E335BC8EF6}" type="slidenum">
              <a:rPr lang="ja-JP" altLang="en-US"/>
              <a:pPr>
                <a:defRPr/>
              </a:pPr>
              <a:t>&lt;#&gt;</a:t>
            </a:fld>
            <a:endParaRPr lang="ja-JP" altLang="en-US"/>
          </a:p>
        </p:txBody>
      </p:sp>
    </p:spTree>
    <p:extLst>
      <p:ext uri="{BB962C8B-B14F-4D97-AF65-F5344CB8AC3E}">
        <p14:creationId xmlns="" xmlns:p14="http://schemas.microsoft.com/office/powerpoint/2010/main" val="33366397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0611988D-6935-4BA2-AF77-4AA98E24DEF7}"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101DAF19-741A-4DE4-A1A7-70C538145E16}" type="slidenum">
              <a:rPr lang="ja-JP" altLang="en-US"/>
              <a:pPr>
                <a:defRPr/>
              </a:pPr>
              <a:t>&lt;#&gt;</a:t>
            </a:fld>
            <a:endParaRPr lang="ja-JP" altLang="en-US"/>
          </a:p>
        </p:txBody>
      </p:sp>
    </p:spTree>
    <p:extLst>
      <p:ext uri="{BB962C8B-B14F-4D97-AF65-F5344CB8AC3E}">
        <p14:creationId xmlns="" xmlns:p14="http://schemas.microsoft.com/office/powerpoint/2010/main" val="170824562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212FBCEE-92D3-446E-8115-ED78D0FD51BE}"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48CF4B9C-B683-47BD-A519-2DD0BB3BBDDD}" type="slidenum">
              <a:rPr lang="ja-JP" altLang="en-US"/>
              <a:pPr>
                <a:defRPr/>
              </a:pPr>
              <a:t>&lt;#&gt;</a:t>
            </a:fld>
            <a:endParaRPr lang="ja-JP" altLang="en-US"/>
          </a:p>
        </p:txBody>
      </p:sp>
    </p:spTree>
    <p:extLst>
      <p:ext uri="{BB962C8B-B14F-4D97-AF65-F5344CB8AC3E}">
        <p14:creationId xmlns="" xmlns:p14="http://schemas.microsoft.com/office/powerpoint/2010/main" val="128618988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E6179B6D-91A2-4E58-BA1B-D17A6522A9F6}"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679F35AB-69D5-4FC7-BA9E-B6B18EE4BCAB}" type="slidenum">
              <a:rPr lang="ja-JP" altLang="en-US"/>
              <a:pPr>
                <a:defRPr/>
              </a:pPr>
              <a:t>&lt;#&gt;</a:t>
            </a:fld>
            <a:endParaRPr lang="ja-JP" altLang="en-US"/>
          </a:p>
        </p:txBody>
      </p:sp>
    </p:spTree>
    <p:extLst>
      <p:ext uri="{BB962C8B-B14F-4D97-AF65-F5344CB8AC3E}">
        <p14:creationId xmlns="" xmlns:p14="http://schemas.microsoft.com/office/powerpoint/2010/main" val="28700283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D2E64010-5445-4737-BFD2-50562DE1097C}"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charset="-128"/>
              </a:defRPr>
            </a:lvl1pPr>
          </a:lstStyle>
          <a:p>
            <a:pPr>
              <a:defRPr/>
            </a:pPr>
            <a:fld id="{FD08C1B3-9F1B-4CB9-A807-B610B11372E1}" type="slidenum">
              <a:rPr lang="ja-JP" altLang="en-US"/>
              <a:pPr>
                <a:defRPr/>
              </a:pPr>
              <a:t>&lt;#&gt;</a:t>
            </a:fld>
            <a:endParaRPr lang="ja-JP" altLang="en-US"/>
          </a:p>
        </p:txBody>
      </p:sp>
    </p:spTree>
    <p:extLst>
      <p:ext uri="{BB962C8B-B14F-4D97-AF65-F5344CB8AC3E}">
        <p14:creationId xmlns="" xmlns:p14="http://schemas.microsoft.com/office/powerpoint/2010/main" val="19826522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8EE936AD-AA3B-4BF6-AEFA-DEF785197B2D}"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7B4F242E-33C4-48F4-8406-5BB6883D9C07}" type="slidenum">
              <a:rPr lang="en-US" altLang="ja-JP"/>
              <a:pPr>
                <a:defRPr/>
              </a:pPr>
              <a:t>&lt;#&gt;</a:t>
            </a:fld>
            <a:endParaRPr lang="en-US" altLang="ja-JP"/>
          </a:p>
        </p:txBody>
      </p:sp>
    </p:spTree>
    <p:extLst>
      <p:ext uri="{BB962C8B-B14F-4D97-AF65-F5344CB8AC3E}">
        <p14:creationId xmlns="" xmlns:p14="http://schemas.microsoft.com/office/powerpoint/2010/main" val="9567237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CCBD354E-4107-4719-947B-ED8700C566AA}"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49C1A9A9-54BC-4AB5-82AB-CC7F1D0FAB2B}" type="slidenum">
              <a:rPr lang="en-US" altLang="ja-JP"/>
              <a:pPr>
                <a:defRPr/>
              </a:pPr>
              <a:t>&lt;#&gt;</a:t>
            </a:fld>
            <a:endParaRPr lang="en-US" altLang="ja-JP"/>
          </a:p>
        </p:txBody>
      </p:sp>
    </p:spTree>
    <p:extLst>
      <p:ext uri="{BB962C8B-B14F-4D97-AF65-F5344CB8AC3E}">
        <p14:creationId xmlns="" xmlns:p14="http://schemas.microsoft.com/office/powerpoint/2010/main" val="30081573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C5519D51-FCA3-4329-BCF6-39A917D5C74C}"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89DCE36-E55E-43B0-9D68-62DD0569810B}" type="slidenum">
              <a:rPr lang="en-US" altLang="ja-JP"/>
              <a:pPr>
                <a:defRPr/>
              </a:pPr>
              <a:t>&lt;#&gt;</a:t>
            </a:fld>
            <a:endParaRPr lang="en-US" altLang="ja-JP"/>
          </a:p>
        </p:txBody>
      </p:sp>
    </p:spTree>
    <p:extLst>
      <p:ext uri="{BB962C8B-B14F-4D97-AF65-F5344CB8AC3E}">
        <p14:creationId xmlns="" xmlns:p14="http://schemas.microsoft.com/office/powerpoint/2010/main" val="40688037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67699617-B19C-4F36-8918-98278C719B2F}"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8BB35091-3C17-49AA-A4C7-BC4004A846EF}" type="slidenum">
              <a:rPr lang="en-US" altLang="ja-JP"/>
              <a:pPr>
                <a:defRPr/>
              </a:pPr>
              <a:t>&lt;#&gt;</a:t>
            </a:fld>
            <a:endParaRPr lang="en-US" altLang="ja-JP"/>
          </a:p>
        </p:txBody>
      </p:sp>
    </p:spTree>
    <p:extLst>
      <p:ext uri="{BB962C8B-B14F-4D97-AF65-F5344CB8AC3E}">
        <p14:creationId xmlns="" xmlns:p14="http://schemas.microsoft.com/office/powerpoint/2010/main" val="4431139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5C157183-68EE-4EFA-820C-12E29FAB4D39}"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881CD011-8458-4191-803B-0D2F3E00E05D}" type="slidenum">
              <a:rPr lang="en-US" altLang="ja-JP"/>
              <a:pPr>
                <a:defRPr/>
              </a:pPr>
              <a:t>&lt;#&gt;</a:t>
            </a:fld>
            <a:endParaRPr lang="en-US" altLang="ja-JP"/>
          </a:p>
        </p:txBody>
      </p:sp>
    </p:spTree>
    <p:extLst>
      <p:ext uri="{BB962C8B-B14F-4D97-AF65-F5344CB8AC3E}">
        <p14:creationId xmlns="" xmlns:p14="http://schemas.microsoft.com/office/powerpoint/2010/main" val="1183547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6BDFCACF-15A3-4DB6-870F-17DEE68E9B43}"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CE67CCA2-E2F6-4A96-9B92-F9A3F48E2808}" type="slidenum">
              <a:rPr lang="en-US" altLang="ja-JP"/>
              <a:pPr>
                <a:defRPr/>
              </a:pPr>
              <a:t>&lt;#&gt;</a:t>
            </a:fld>
            <a:endParaRPr lang="en-US" altLang="ja-JP"/>
          </a:p>
        </p:txBody>
      </p:sp>
    </p:spTree>
    <p:extLst>
      <p:ext uri="{BB962C8B-B14F-4D97-AF65-F5344CB8AC3E}">
        <p14:creationId xmlns="" xmlns:p14="http://schemas.microsoft.com/office/powerpoint/2010/main" val="200610535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CA6E3C8F-42CA-4637-BEEE-7A9C7618A8AE}"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2DD24999-2621-4669-88D7-02A948662921}" type="slidenum">
              <a:rPr lang="en-US" altLang="ja-JP"/>
              <a:pPr>
                <a:defRPr/>
              </a:pPr>
              <a:t>&lt;#&gt;</a:t>
            </a:fld>
            <a:endParaRPr lang="en-US" altLang="ja-JP"/>
          </a:p>
        </p:txBody>
      </p:sp>
    </p:spTree>
    <p:extLst>
      <p:ext uri="{BB962C8B-B14F-4D97-AF65-F5344CB8AC3E}">
        <p14:creationId xmlns="" xmlns:p14="http://schemas.microsoft.com/office/powerpoint/2010/main" val="30689343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897B018B-2E9F-409C-9E55-3D033C1E6F24}"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68148338-A632-4C7D-A73A-945F1A4253A6}" type="slidenum">
              <a:rPr lang="en-US" altLang="ja-JP"/>
              <a:pPr>
                <a:defRPr/>
              </a:pPr>
              <a:t>&lt;#&gt;</a:t>
            </a:fld>
            <a:endParaRPr lang="en-US" altLang="ja-JP"/>
          </a:p>
        </p:txBody>
      </p:sp>
    </p:spTree>
    <p:extLst>
      <p:ext uri="{BB962C8B-B14F-4D97-AF65-F5344CB8AC3E}">
        <p14:creationId xmlns="" xmlns:p14="http://schemas.microsoft.com/office/powerpoint/2010/main" val="13779935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6144D6D5-5834-479A-AC0C-562319B883F1}"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518C25A-E003-46EA-93C5-F62961461D7C}" type="slidenum">
              <a:rPr lang="en-US" altLang="ja-JP"/>
              <a:pPr>
                <a:defRPr/>
              </a:pPr>
              <a:t>&lt;#&gt;</a:t>
            </a:fld>
            <a:endParaRPr lang="en-US" altLang="ja-JP"/>
          </a:p>
        </p:txBody>
      </p:sp>
    </p:spTree>
    <p:extLst>
      <p:ext uri="{BB962C8B-B14F-4D97-AF65-F5344CB8AC3E}">
        <p14:creationId xmlns="" xmlns:p14="http://schemas.microsoft.com/office/powerpoint/2010/main" val="11503757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1FCE0400-2AC6-4275-AF7C-E1F831C0B0B3}"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EA17EB7D-B39C-44E5-B78E-0D2F70CE3328}" type="slidenum">
              <a:rPr lang="en-US" altLang="ja-JP"/>
              <a:pPr>
                <a:defRPr/>
              </a:pPr>
              <a:t>&lt;#&gt;</a:t>
            </a:fld>
            <a:endParaRPr lang="en-US" altLang="ja-JP"/>
          </a:p>
        </p:txBody>
      </p:sp>
    </p:spTree>
    <p:extLst>
      <p:ext uri="{BB962C8B-B14F-4D97-AF65-F5344CB8AC3E}">
        <p14:creationId xmlns="" xmlns:p14="http://schemas.microsoft.com/office/powerpoint/2010/main" val="24506986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488B693E-B595-4B84-9109-5DCE54619B01}"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B5676FF5-2937-476F-A92E-BEA190BD72F5}" type="slidenum">
              <a:rPr lang="en-US" altLang="ja-JP"/>
              <a:pPr>
                <a:defRPr/>
              </a:pPr>
              <a:t>&lt;#&gt;</a:t>
            </a:fld>
            <a:endParaRPr lang="en-US" altLang="ja-JP"/>
          </a:p>
        </p:txBody>
      </p:sp>
    </p:spTree>
    <p:extLst>
      <p:ext uri="{BB962C8B-B14F-4D97-AF65-F5344CB8AC3E}">
        <p14:creationId xmlns="" xmlns:p14="http://schemas.microsoft.com/office/powerpoint/2010/main" val="41134988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572C16A0-7CA1-495C-95CD-9F03F323F6ED}"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BCCA5456-F292-4A77-B9B8-82C77F28C1CE}" type="slidenum">
              <a:rPr lang="en-US" altLang="ja-JP"/>
              <a:pPr>
                <a:defRPr/>
              </a:pPr>
              <a:t>&lt;#&gt;</a:t>
            </a:fld>
            <a:endParaRPr lang="en-US" altLang="ja-JP"/>
          </a:p>
        </p:txBody>
      </p:sp>
    </p:spTree>
    <p:extLst>
      <p:ext uri="{BB962C8B-B14F-4D97-AF65-F5344CB8AC3E}">
        <p14:creationId xmlns="" xmlns:p14="http://schemas.microsoft.com/office/powerpoint/2010/main" val="18210910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A6C35F4D-4C90-46E9-A43B-C6C33E60080D}"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9F1AEEFE-663F-461F-8179-CFF33D053E0C}" type="slidenum">
              <a:rPr lang="en-US" altLang="ja-JP"/>
              <a:pPr>
                <a:defRPr/>
              </a:pPr>
              <a:t>&lt;#&gt;</a:t>
            </a:fld>
            <a:endParaRPr lang="en-US" altLang="ja-JP"/>
          </a:p>
        </p:txBody>
      </p:sp>
    </p:spTree>
    <p:extLst>
      <p:ext uri="{BB962C8B-B14F-4D97-AF65-F5344CB8AC3E}">
        <p14:creationId xmlns="" xmlns:p14="http://schemas.microsoft.com/office/powerpoint/2010/main" val="14875042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FD8C33EF-E23C-45DE-BCB1-4074333101D8}"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3EC997B8-CB60-4A3C-9C56-CC3FE446860D}" type="slidenum">
              <a:rPr lang="en-US" altLang="ja-JP"/>
              <a:pPr>
                <a:defRPr/>
              </a:pPr>
              <a:t>&lt;#&gt;</a:t>
            </a:fld>
            <a:endParaRPr lang="en-US" altLang="ja-JP"/>
          </a:p>
        </p:txBody>
      </p:sp>
    </p:spTree>
    <p:extLst>
      <p:ext uri="{BB962C8B-B14F-4D97-AF65-F5344CB8AC3E}">
        <p14:creationId xmlns="" xmlns:p14="http://schemas.microsoft.com/office/powerpoint/2010/main" val="106679325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B2963DE0-4C61-4A7B-9B1A-CDB5373A0313}"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4D7B47E3-C9C0-4DF3-BA4E-2D9D84FB02A0}" type="slidenum">
              <a:rPr lang="en-US" altLang="ja-JP"/>
              <a:pPr>
                <a:defRPr/>
              </a:pPr>
              <a:t>&lt;#&gt;</a:t>
            </a:fld>
            <a:endParaRPr lang="en-US" altLang="ja-JP"/>
          </a:p>
        </p:txBody>
      </p:sp>
    </p:spTree>
    <p:extLst>
      <p:ext uri="{BB962C8B-B14F-4D97-AF65-F5344CB8AC3E}">
        <p14:creationId xmlns="" xmlns:p14="http://schemas.microsoft.com/office/powerpoint/2010/main" val="6511925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EAB36E50-736F-4D02-AE22-720F8C4B0997}"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0F20FE8E-A6B1-4AFB-A1FE-5E293BCA7E9D}" type="slidenum">
              <a:rPr lang="en-US" altLang="ja-JP"/>
              <a:pPr>
                <a:defRPr/>
              </a:pPr>
              <a:t>&lt;#&gt;</a:t>
            </a:fld>
            <a:endParaRPr lang="en-US" altLang="ja-JP"/>
          </a:p>
        </p:txBody>
      </p:sp>
    </p:spTree>
    <p:extLst>
      <p:ext uri="{BB962C8B-B14F-4D97-AF65-F5344CB8AC3E}">
        <p14:creationId xmlns="" xmlns:p14="http://schemas.microsoft.com/office/powerpoint/2010/main" val="3592528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0AC481B6-5B0F-4039-8BF6-1D1F798C2A05}"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498E9EC9-DBCC-42BB-B3D1-508BAC512B3E}" type="slidenum">
              <a:rPr lang="en-US" altLang="ja-JP"/>
              <a:pPr>
                <a:defRPr/>
              </a:pPr>
              <a:t>&lt;#&gt;</a:t>
            </a:fld>
            <a:endParaRPr lang="en-US" altLang="ja-JP"/>
          </a:p>
        </p:txBody>
      </p:sp>
    </p:spTree>
    <p:extLst>
      <p:ext uri="{BB962C8B-B14F-4D97-AF65-F5344CB8AC3E}">
        <p14:creationId xmlns="" xmlns:p14="http://schemas.microsoft.com/office/powerpoint/2010/main" val="25129209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74F0BEF8-5A66-4A0E-A9D9-4F44D1428E0F}"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D7407932-5C65-49C3-9BA4-5CA9AF12EF7B}" type="slidenum">
              <a:rPr lang="ja-JP" altLang="en-US"/>
              <a:pPr>
                <a:defRPr/>
              </a:pPr>
              <a:t>&lt;#&gt;</a:t>
            </a:fld>
            <a:endParaRPr lang="ja-JP" altLang="en-US"/>
          </a:p>
        </p:txBody>
      </p:sp>
    </p:spTree>
    <p:extLst>
      <p:ext uri="{BB962C8B-B14F-4D97-AF65-F5344CB8AC3E}">
        <p14:creationId xmlns="" xmlns:p14="http://schemas.microsoft.com/office/powerpoint/2010/main" val="6246450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8FB71445-1EC2-43CA-AD81-FFCB9FD18C0C}"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8B5138AE-C05F-4CBD-86DA-57F082DC4A86}" type="slidenum">
              <a:rPr lang="ja-JP" altLang="en-US"/>
              <a:pPr>
                <a:defRPr/>
              </a:pPr>
              <a:t>&lt;#&gt;</a:t>
            </a:fld>
            <a:endParaRPr lang="ja-JP" altLang="en-US"/>
          </a:p>
        </p:txBody>
      </p:sp>
    </p:spTree>
    <p:extLst>
      <p:ext uri="{BB962C8B-B14F-4D97-AF65-F5344CB8AC3E}">
        <p14:creationId xmlns="" xmlns:p14="http://schemas.microsoft.com/office/powerpoint/2010/main" val="21202397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6B4BBBE6-3555-4C86-8917-8B3AC0C6D344}"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726B11E9-2AF3-4DB0-9918-BAFB08F0BB61}" type="slidenum">
              <a:rPr lang="ja-JP" altLang="en-US"/>
              <a:pPr>
                <a:defRPr/>
              </a:pPr>
              <a:t>&lt;#&gt;</a:t>
            </a:fld>
            <a:endParaRPr lang="ja-JP" altLang="en-US"/>
          </a:p>
        </p:txBody>
      </p:sp>
    </p:spTree>
    <p:extLst>
      <p:ext uri="{BB962C8B-B14F-4D97-AF65-F5344CB8AC3E}">
        <p14:creationId xmlns="" xmlns:p14="http://schemas.microsoft.com/office/powerpoint/2010/main" val="10249611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C4DC2B44-06D9-41A4-961C-B53F9F671876}"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3CDA0596-3580-42C1-B35B-3AD064822C39}" type="slidenum">
              <a:rPr lang="ja-JP" altLang="en-US"/>
              <a:pPr>
                <a:defRPr/>
              </a:pPr>
              <a:t>&lt;#&gt;</a:t>
            </a:fld>
            <a:endParaRPr lang="ja-JP" altLang="en-US"/>
          </a:p>
        </p:txBody>
      </p:sp>
    </p:spTree>
    <p:extLst>
      <p:ext uri="{BB962C8B-B14F-4D97-AF65-F5344CB8AC3E}">
        <p14:creationId xmlns="" xmlns:p14="http://schemas.microsoft.com/office/powerpoint/2010/main" val="12706709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CF3CD680-7AAE-4B5B-A64B-FE3EF72F96AA}" type="datetimeFigureOut">
              <a:rPr lang="ja-JP" altLang="en-US"/>
              <a:pPr>
                <a:defRPr/>
              </a:pPr>
              <a:t>2013/1/6</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B8D8D9FD-0CAF-4CFC-A462-558783E60199}" type="slidenum">
              <a:rPr lang="ja-JP" altLang="en-US"/>
              <a:pPr>
                <a:defRPr/>
              </a:pPr>
              <a:t>&lt;#&gt;</a:t>
            </a:fld>
            <a:endParaRPr lang="ja-JP" altLang="en-US"/>
          </a:p>
        </p:txBody>
      </p:sp>
    </p:spTree>
    <p:extLst>
      <p:ext uri="{BB962C8B-B14F-4D97-AF65-F5344CB8AC3E}">
        <p14:creationId xmlns="" xmlns:p14="http://schemas.microsoft.com/office/powerpoint/2010/main" val="42585534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F30CA823-D84B-4DAB-95C7-FD2415385690}" type="datetimeFigureOut">
              <a:rPr lang="ja-JP" altLang="en-US"/>
              <a:pPr>
                <a:defRPr/>
              </a:pPr>
              <a:t>2013/1/6</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BB8638A3-C1F0-4744-A4F4-0608B6E10655}" type="slidenum">
              <a:rPr lang="ja-JP" altLang="en-US"/>
              <a:pPr>
                <a:defRPr/>
              </a:pPr>
              <a:t>&lt;#&gt;</a:t>
            </a:fld>
            <a:endParaRPr lang="ja-JP" altLang="en-US"/>
          </a:p>
        </p:txBody>
      </p:sp>
    </p:spTree>
    <p:extLst>
      <p:ext uri="{BB962C8B-B14F-4D97-AF65-F5344CB8AC3E}">
        <p14:creationId xmlns="" xmlns:p14="http://schemas.microsoft.com/office/powerpoint/2010/main" val="38415889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37B276B2-0FA9-4964-8105-37047452FC50}" type="datetimeFigureOut">
              <a:rPr lang="ja-JP" altLang="en-US"/>
              <a:pPr>
                <a:defRPr/>
              </a:pPr>
              <a:t>2013/1/6</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7E8D2B94-F71C-42A6-9037-7884DF28DA79}" type="slidenum">
              <a:rPr lang="ja-JP" altLang="en-US"/>
              <a:pPr>
                <a:defRPr/>
              </a:pPr>
              <a:t>&lt;#&gt;</a:t>
            </a:fld>
            <a:endParaRPr lang="ja-JP" altLang="en-US"/>
          </a:p>
        </p:txBody>
      </p:sp>
    </p:spTree>
    <p:extLst>
      <p:ext uri="{BB962C8B-B14F-4D97-AF65-F5344CB8AC3E}">
        <p14:creationId xmlns="" xmlns:p14="http://schemas.microsoft.com/office/powerpoint/2010/main" val="8984750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C0FD710F-14FD-4A0D-80BA-A18007184A27}"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6CF34520-FF6E-415C-8073-E8BE7C828EB1}" type="slidenum">
              <a:rPr lang="ja-JP" altLang="en-US"/>
              <a:pPr>
                <a:defRPr/>
              </a:pPr>
              <a:t>&lt;#&gt;</a:t>
            </a:fld>
            <a:endParaRPr lang="ja-JP" altLang="en-US"/>
          </a:p>
        </p:txBody>
      </p:sp>
    </p:spTree>
    <p:extLst>
      <p:ext uri="{BB962C8B-B14F-4D97-AF65-F5344CB8AC3E}">
        <p14:creationId xmlns="" xmlns:p14="http://schemas.microsoft.com/office/powerpoint/2010/main" val="3183429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7D44736F-39FA-43B8-8DF9-6556ADB3EBC4}" type="datetimeFigureOut">
              <a:rPr lang="ja-JP" altLang="en-US"/>
              <a:pPr>
                <a:defRPr/>
              </a:pPr>
              <a:t>2013/1/6</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AEEAB98B-9201-4792-8C5F-23AD1269F034}" type="slidenum">
              <a:rPr lang="ja-JP" altLang="en-US"/>
              <a:pPr>
                <a:defRPr/>
              </a:pPr>
              <a:t>&lt;#&gt;</a:t>
            </a:fld>
            <a:endParaRPr lang="ja-JP" altLang="en-US"/>
          </a:p>
        </p:txBody>
      </p:sp>
    </p:spTree>
    <p:extLst>
      <p:ext uri="{BB962C8B-B14F-4D97-AF65-F5344CB8AC3E}">
        <p14:creationId xmlns="" xmlns:p14="http://schemas.microsoft.com/office/powerpoint/2010/main" val="29520150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A48D7FA6-E7CC-4ED7-9FA7-68B798DB52CC}"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39A85380-4054-4EFC-9350-2EEC6D6E46A0}" type="slidenum">
              <a:rPr lang="ja-JP" altLang="en-US"/>
              <a:pPr>
                <a:defRPr/>
              </a:pPr>
              <a:t>&lt;#&gt;</a:t>
            </a:fld>
            <a:endParaRPr lang="ja-JP" altLang="en-US"/>
          </a:p>
        </p:txBody>
      </p:sp>
    </p:spTree>
    <p:extLst>
      <p:ext uri="{BB962C8B-B14F-4D97-AF65-F5344CB8AC3E}">
        <p14:creationId xmlns="" xmlns:p14="http://schemas.microsoft.com/office/powerpoint/2010/main" val="1332176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7E880B58-AA30-418C-9508-D99AF5F0D17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588D15FC-E2CB-4DB6-89CF-AA7A89F64E0F}" type="slidenum">
              <a:rPr lang="en-US" altLang="ja-JP"/>
              <a:pPr>
                <a:defRPr/>
              </a:pPr>
              <a:t>&lt;#&gt;</a:t>
            </a:fld>
            <a:endParaRPr lang="en-US" altLang="ja-JP"/>
          </a:p>
        </p:txBody>
      </p:sp>
    </p:spTree>
    <p:extLst>
      <p:ext uri="{BB962C8B-B14F-4D97-AF65-F5344CB8AC3E}">
        <p14:creationId xmlns="" xmlns:p14="http://schemas.microsoft.com/office/powerpoint/2010/main" val="35214801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A9FB9DE2-E7F6-4D48-B18A-E74A3FB41822}" type="datetimeFigureOut">
              <a:rPr lang="ja-JP" altLang="en-US"/>
              <a:pPr>
                <a:defRPr/>
              </a:pPr>
              <a:t>2013/1/6</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D9269C54-C0C1-4A85-80E8-F3A53BC6E102}" type="slidenum">
              <a:rPr lang="ja-JP" altLang="en-US"/>
              <a:pPr>
                <a:defRPr/>
              </a:pPr>
              <a:t>&lt;#&gt;</a:t>
            </a:fld>
            <a:endParaRPr lang="ja-JP" altLang="en-US"/>
          </a:p>
        </p:txBody>
      </p:sp>
    </p:spTree>
    <p:extLst>
      <p:ext uri="{BB962C8B-B14F-4D97-AF65-F5344CB8AC3E}">
        <p14:creationId xmlns="" xmlns:p14="http://schemas.microsoft.com/office/powerpoint/2010/main" val="40393532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28E3FAEF-6602-4517-BAC4-CC5E388156EC}" type="slidenum">
              <a:rPr lang="en-US" altLang="ja-JP"/>
              <a:pPr>
                <a:defRPr/>
              </a:pPr>
              <a:t>&lt;#&gt;</a:t>
            </a:fld>
            <a:endParaRPr lang="en-US" altLang="ja-JP"/>
          </a:p>
        </p:txBody>
      </p:sp>
    </p:spTree>
    <p:extLst>
      <p:ext uri="{BB962C8B-B14F-4D97-AF65-F5344CB8AC3E}">
        <p14:creationId xmlns="" xmlns:p14="http://schemas.microsoft.com/office/powerpoint/2010/main" val="23720615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E026E916-5808-4C25-8B64-E84A96E310DE}"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D18C1B60-C654-4A0D-99D3-8679F78BB6A1}" type="slidenum">
              <a:rPr lang="en-US" altLang="ja-JP"/>
              <a:pPr>
                <a:defRPr/>
              </a:pPr>
              <a:t>&lt;#&gt;</a:t>
            </a:fld>
            <a:endParaRPr lang="en-US" altLang="ja-JP"/>
          </a:p>
        </p:txBody>
      </p:sp>
    </p:spTree>
    <p:extLst>
      <p:ext uri="{BB962C8B-B14F-4D97-AF65-F5344CB8AC3E}">
        <p14:creationId xmlns="" xmlns:p14="http://schemas.microsoft.com/office/powerpoint/2010/main" val="6002859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34AE6236-C730-415C-A044-FC2C284ACD68}"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5815497-6765-4DAC-ADD0-3272EF13E9E4}" type="slidenum">
              <a:rPr lang="en-US" altLang="ja-JP"/>
              <a:pPr>
                <a:defRPr/>
              </a:pPr>
              <a:t>&lt;#&gt;</a:t>
            </a:fld>
            <a:endParaRPr lang="en-US" altLang="ja-JP"/>
          </a:p>
        </p:txBody>
      </p:sp>
    </p:spTree>
    <p:extLst>
      <p:ext uri="{BB962C8B-B14F-4D97-AF65-F5344CB8AC3E}">
        <p14:creationId xmlns="" xmlns:p14="http://schemas.microsoft.com/office/powerpoint/2010/main" val="11291171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32ACD523-BD1A-4615-94A1-25C88AA9D721}"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1C5688D0-D293-477D-8E39-98DEE94F0740}" type="slidenum">
              <a:rPr lang="en-US" altLang="ja-JP"/>
              <a:pPr>
                <a:defRPr/>
              </a:pPr>
              <a:t>&lt;#&gt;</a:t>
            </a:fld>
            <a:endParaRPr lang="en-US" altLang="ja-JP"/>
          </a:p>
        </p:txBody>
      </p:sp>
    </p:spTree>
    <p:extLst>
      <p:ext uri="{BB962C8B-B14F-4D97-AF65-F5344CB8AC3E}">
        <p14:creationId xmlns="" xmlns:p14="http://schemas.microsoft.com/office/powerpoint/2010/main" val="10475346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B5D1FF2B-9646-425E-BDCF-7C12249C707C}"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3184AB9F-9F2F-4E92-9B2B-02D3F7F4D33F}" type="slidenum">
              <a:rPr lang="en-US" altLang="ja-JP"/>
              <a:pPr>
                <a:defRPr/>
              </a:pPr>
              <a:t>&lt;#&gt;</a:t>
            </a:fld>
            <a:endParaRPr lang="en-US" altLang="ja-JP"/>
          </a:p>
        </p:txBody>
      </p:sp>
    </p:spTree>
    <p:extLst>
      <p:ext uri="{BB962C8B-B14F-4D97-AF65-F5344CB8AC3E}">
        <p14:creationId xmlns="" xmlns:p14="http://schemas.microsoft.com/office/powerpoint/2010/main" val="80484653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91381571-4096-42AC-AC2C-39A02BEB8F7F}"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A241F585-1B58-4103-88E2-D0B35DF160E8}" type="slidenum">
              <a:rPr lang="en-US" altLang="ja-JP"/>
              <a:pPr>
                <a:defRPr/>
              </a:pPr>
              <a:t>&lt;#&gt;</a:t>
            </a:fld>
            <a:endParaRPr lang="en-US" altLang="ja-JP"/>
          </a:p>
        </p:txBody>
      </p:sp>
    </p:spTree>
    <p:extLst>
      <p:ext uri="{BB962C8B-B14F-4D97-AF65-F5344CB8AC3E}">
        <p14:creationId xmlns="" xmlns:p14="http://schemas.microsoft.com/office/powerpoint/2010/main" val="71470492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6E46F43C-A0BA-4609-8322-F4B734CA953B}"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C9EDF852-9F1C-42F3-A8D3-5E8F4DC53ABD}" type="slidenum">
              <a:rPr lang="en-US" altLang="ja-JP"/>
              <a:pPr>
                <a:defRPr/>
              </a:pPr>
              <a:t>&lt;#&gt;</a:t>
            </a:fld>
            <a:endParaRPr lang="en-US" altLang="ja-JP"/>
          </a:p>
        </p:txBody>
      </p:sp>
    </p:spTree>
    <p:extLst>
      <p:ext uri="{BB962C8B-B14F-4D97-AF65-F5344CB8AC3E}">
        <p14:creationId xmlns="" xmlns:p14="http://schemas.microsoft.com/office/powerpoint/2010/main" val="275786343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47E5AC26-AE70-492F-9868-95A809A388CB}"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9B79D2DE-E090-462B-8B90-FD2181D4D962}" type="slidenum">
              <a:rPr lang="en-US" altLang="ja-JP"/>
              <a:pPr>
                <a:defRPr/>
              </a:pPr>
              <a:t>&lt;#&gt;</a:t>
            </a:fld>
            <a:endParaRPr lang="en-US" altLang="ja-JP"/>
          </a:p>
        </p:txBody>
      </p:sp>
    </p:spTree>
    <p:extLst>
      <p:ext uri="{BB962C8B-B14F-4D97-AF65-F5344CB8AC3E}">
        <p14:creationId xmlns="" xmlns:p14="http://schemas.microsoft.com/office/powerpoint/2010/main" val="395022536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74C5B56D-06D8-4E1F-B7F4-806AE40185EA}"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ADCEC814-AFE3-4E2B-AA35-AECBD07C82FB}" type="slidenum">
              <a:rPr lang="en-US" altLang="ja-JP"/>
              <a:pPr>
                <a:defRPr/>
              </a:pPr>
              <a:t>&lt;#&gt;</a:t>
            </a:fld>
            <a:endParaRPr lang="en-US" altLang="ja-JP"/>
          </a:p>
        </p:txBody>
      </p:sp>
    </p:spTree>
    <p:extLst>
      <p:ext uri="{BB962C8B-B14F-4D97-AF65-F5344CB8AC3E}">
        <p14:creationId xmlns="" xmlns:p14="http://schemas.microsoft.com/office/powerpoint/2010/main" val="2683919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54148E6C-FC39-4934-A8C9-DB4AF45DE891}"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A97600C5-DBB2-4078-80E5-286E148904A3}" type="slidenum">
              <a:rPr lang="en-US" altLang="ja-JP"/>
              <a:pPr>
                <a:defRPr/>
              </a:pPr>
              <a:t>&lt;#&gt;</a:t>
            </a:fld>
            <a:endParaRPr lang="en-US" altLang="ja-JP"/>
          </a:p>
        </p:txBody>
      </p:sp>
    </p:spTree>
    <p:extLst>
      <p:ext uri="{BB962C8B-B14F-4D97-AF65-F5344CB8AC3E}">
        <p14:creationId xmlns="" xmlns:p14="http://schemas.microsoft.com/office/powerpoint/2010/main" val="68316988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CE69E8CF-EEFB-492C-890C-D188076C51EB}"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AC49FD4-0B80-4F43-9C6D-DAE1C2693EC8}" type="slidenum">
              <a:rPr lang="en-US" altLang="ja-JP"/>
              <a:pPr>
                <a:defRPr/>
              </a:pPr>
              <a:t>&lt;#&gt;</a:t>
            </a:fld>
            <a:endParaRPr lang="en-US" altLang="ja-JP"/>
          </a:p>
        </p:txBody>
      </p:sp>
    </p:spTree>
    <p:extLst>
      <p:ext uri="{BB962C8B-B14F-4D97-AF65-F5344CB8AC3E}">
        <p14:creationId xmlns="" xmlns:p14="http://schemas.microsoft.com/office/powerpoint/2010/main" val="32699991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19F63AB0-5610-4031-8F91-9D83F53CC86D}"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985214C-C5F9-4C96-91E2-C4DAB2CFE372}" type="slidenum">
              <a:rPr lang="en-US" altLang="ja-JP"/>
              <a:pPr>
                <a:defRPr/>
              </a:pPr>
              <a:t>&lt;#&gt;</a:t>
            </a:fld>
            <a:endParaRPr lang="en-US" altLang="ja-JP"/>
          </a:p>
        </p:txBody>
      </p:sp>
    </p:spTree>
    <p:extLst>
      <p:ext uri="{BB962C8B-B14F-4D97-AF65-F5344CB8AC3E}">
        <p14:creationId xmlns="" xmlns:p14="http://schemas.microsoft.com/office/powerpoint/2010/main" val="27069352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9452DB00-3E21-444F-A526-FBA30792C870}"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4FAF9A90-B718-4C00-AE0A-28758B17FF1F}" type="slidenum">
              <a:rPr lang="en-US" altLang="ja-JP"/>
              <a:pPr>
                <a:defRPr/>
              </a:pPr>
              <a:t>&lt;#&gt;</a:t>
            </a:fld>
            <a:endParaRPr lang="en-US" altLang="ja-JP"/>
          </a:p>
        </p:txBody>
      </p:sp>
    </p:spTree>
    <p:extLst>
      <p:ext uri="{BB962C8B-B14F-4D97-AF65-F5344CB8AC3E}">
        <p14:creationId xmlns="" xmlns:p14="http://schemas.microsoft.com/office/powerpoint/2010/main" val="236957341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E17B704B-85EE-414B-8962-A37D9A5056E3}"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2EA19C72-C668-4CE0-A0AC-B4A243560E89}" type="slidenum">
              <a:rPr lang="en-US" altLang="ja-JP"/>
              <a:pPr>
                <a:defRPr/>
              </a:pPr>
              <a:t>&lt;#&gt;</a:t>
            </a:fld>
            <a:endParaRPr lang="en-US" altLang="ja-JP"/>
          </a:p>
        </p:txBody>
      </p:sp>
    </p:spTree>
    <p:extLst>
      <p:ext uri="{BB962C8B-B14F-4D97-AF65-F5344CB8AC3E}">
        <p14:creationId xmlns="" xmlns:p14="http://schemas.microsoft.com/office/powerpoint/2010/main" val="3956368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45DB152B-10EE-40EF-B263-B2AE42CE70B9}"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0B714067-59B1-436A-A1F6-A273C13F4F51}" type="slidenum">
              <a:rPr lang="en-US" altLang="ja-JP"/>
              <a:pPr>
                <a:defRPr/>
              </a:pPr>
              <a:t>&lt;#&gt;</a:t>
            </a:fld>
            <a:endParaRPr lang="en-US" altLang="ja-JP"/>
          </a:p>
        </p:txBody>
      </p:sp>
    </p:spTree>
    <p:extLst>
      <p:ext uri="{BB962C8B-B14F-4D97-AF65-F5344CB8AC3E}">
        <p14:creationId xmlns="" xmlns:p14="http://schemas.microsoft.com/office/powerpoint/2010/main" val="7462121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1B683B4F-1509-4A57-AF89-98EDB3B433CF}"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418E5E02-DD39-44D2-8423-C25F85CE03D3}" type="slidenum">
              <a:rPr lang="en-US" altLang="ja-JP"/>
              <a:pPr>
                <a:defRPr/>
              </a:pPr>
              <a:t>&lt;#&gt;</a:t>
            </a:fld>
            <a:endParaRPr lang="en-US" altLang="ja-JP"/>
          </a:p>
        </p:txBody>
      </p:sp>
    </p:spTree>
    <p:extLst>
      <p:ext uri="{BB962C8B-B14F-4D97-AF65-F5344CB8AC3E}">
        <p14:creationId xmlns="" xmlns:p14="http://schemas.microsoft.com/office/powerpoint/2010/main" val="31275750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21D5D2E7-CB40-4A25-A95B-AA507474B367}"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2846FF04-5B7F-49EF-97C3-1F5803B80CBB}" type="slidenum">
              <a:rPr lang="en-US" altLang="ja-JP"/>
              <a:pPr>
                <a:defRPr/>
              </a:pPr>
              <a:t>&lt;#&gt;</a:t>
            </a:fld>
            <a:endParaRPr lang="en-US" altLang="ja-JP"/>
          </a:p>
        </p:txBody>
      </p:sp>
    </p:spTree>
    <p:extLst>
      <p:ext uri="{BB962C8B-B14F-4D97-AF65-F5344CB8AC3E}">
        <p14:creationId xmlns="" xmlns:p14="http://schemas.microsoft.com/office/powerpoint/2010/main" val="328321390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999591D2-FE42-46B4-893A-914C63CB1CEF}"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06FC535D-4674-4AA4-9004-796D50F7F0F3}" type="slidenum">
              <a:rPr lang="en-US" altLang="ja-JP"/>
              <a:pPr>
                <a:defRPr/>
              </a:pPr>
              <a:t>&lt;#&gt;</a:t>
            </a:fld>
            <a:endParaRPr lang="en-US" altLang="ja-JP"/>
          </a:p>
        </p:txBody>
      </p:sp>
    </p:spTree>
    <p:extLst>
      <p:ext uri="{BB962C8B-B14F-4D97-AF65-F5344CB8AC3E}">
        <p14:creationId xmlns="" xmlns:p14="http://schemas.microsoft.com/office/powerpoint/2010/main" val="363799605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E9F51A91-B46C-442B-9FCE-F742F87C0C05}"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C7690B99-7180-46E2-B78B-2F3BF3095876}" type="slidenum">
              <a:rPr lang="en-US" altLang="ja-JP"/>
              <a:pPr>
                <a:defRPr/>
              </a:pPr>
              <a:t>&lt;#&gt;</a:t>
            </a:fld>
            <a:endParaRPr lang="en-US" altLang="ja-JP"/>
          </a:p>
        </p:txBody>
      </p:sp>
    </p:spTree>
    <p:extLst>
      <p:ext uri="{BB962C8B-B14F-4D97-AF65-F5344CB8AC3E}">
        <p14:creationId xmlns="" xmlns:p14="http://schemas.microsoft.com/office/powerpoint/2010/main" val="22634500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A5A8687D-ADEB-42B1-A22D-71C98B2352A6}"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A8BD7875-FBE5-43D3-8DB7-2A1496B45F40}" type="slidenum">
              <a:rPr lang="en-US" altLang="ja-JP"/>
              <a:pPr>
                <a:defRPr/>
              </a:pPr>
              <a:t>&lt;#&gt;</a:t>
            </a:fld>
            <a:endParaRPr lang="en-US" altLang="ja-JP"/>
          </a:p>
        </p:txBody>
      </p:sp>
    </p:spTree>
    <p:extLst>
      <p:ext uri="{BB962C8B-B14F-4D97-AF65-F5344CB8AC3E}">
        <p14:creationId xmlns="" xmlns:p14="http://schemas.microsoft.com/office/powerpoint/2010/main" val="309354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5860A070-2F07-4610-8698-30A36523FB9C}"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5D05C4D5-FF08-4564-BE5B-23600AD33CDD}" type="slidenum">
              <a:rPr lang="en-US" altLang="ja-JP"/>
              <a:pPr>
                <a:defRPr/>
              </a:pPr>
              <a:t>&lt;#&gt;</a:t>
            </a:fld>
            <a:endParaRPr lang="en-US" altLang="ja-JP"/>
          </a:p>
        </p:txBody>
      </p:sp>
    </p:spTree>
    <p:extLst>
      <p:ext uri="{BB962C8B-B14F-4D97-AF65-F5344CB8AC3E}">
        <p14:creationId xmlns="" xmlns:p14="http://schemas.microsoft.com/office/powerpoint/2010/main" val="27311039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5CC99DA6-F9CD-4C3B-B892-02412F18107B}"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BC13F043-855A-48BF-85D5-9520B8165330}" type="slidenum">
              <a:rPr lang="en-US" altLang="ja-JP"/>
              <a:pPr>
                <a:defRPr/>
              </a:pPr>
              <a:t>&lt;#&gt;</a:t>
            </a:fld>
            <a:endParaRPr lang="en-US" altLang="ja-JP"/>
          </a:p>
        </p:txBody>
      </p:sp>
    </p:spTree>
    <p:extLst>
      <p:ext uri="{BB962C8B-B14F-4D97-AF65-F5344CB8AC3E}">
        <p14:creationId xmlns="" xmlns:p14="http://schemas.microsoft.com/office/powerpoint/2010/main" val="37038097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09A41251-9E94-42C5-B74C-49C66ACF8F91}"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94CB4FE0-8B56-4965-AE1E-641E68C419C5}" type="slidenum">
              <a:rPr lang="en-US" altLang="ja-JP"/>
              <a:pPr>
                <a:defRPr/>
              </a:pPr>
              <a:t>&lt;#&gt;</a:t>
            </a:fld>
            <a:endParaRPr lang="en-US" altLang="ja-JP"/>
          </a:p>
        </p:txBody>
      </p:sp>
    </p:spTree>
    <p:extLst>
      <p:ext uri="{BB962C8B-B14F-4D97-AF65-F5344CB8AC3E}">
        <p14:creationId xmlns="" xmlns:p14="http://schemas.microsoft.com/office/powerpoint/2010/main" val="416548449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1FB9EB06-A557-45A7-8FFC-C96C88EC658A}"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D2EFB34F-1691-497A-8253-DF21D26B4ABC}" type="slidenum">
              <a:rPr lang="en-US" altLang="ja-JP"/>
              <a:pPr>
                <a:defRPr/>
              </a:pPr>
              <a:t>&lt;#&gt;</a:t>
            </a:fld>
            <a:endParaRPr lang="en-US" altLang="ja-JP"/>
          </a:p>
        </p:txBody>
      </p:sp>
    </p:spTree>
    <p:extLst>
      <p:ext uri="{BB962C8B-B14F-4D97-AF65-F5344CB8AC3E}">
        <p14:creationId xmlns="" xmlns:p14="http://schemas.microsoft.com/office/powerpoint/2010/main" val="12246936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ABE8B521-0CBC-46C8-A5FE-DF858BB75C0C}"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E00E834C-40D6-4C51-BDBE-EDCF4390E7AA}" type="slidenum">
              <a:rPr lang="en-US" altLang="ja-JP"/>
              <a:pPr>
                <a:defRPr/>
              </a:pPr>
              <a:t>&lt;#&gt;</a:t>
            </a:fld>
            <a:endParaRPr lang="en-US" altLang="ja-JP"/>
          </a:p>
        </p:txBody>
      </p:sp>
    </p:spTree>
    <p:extLst>
      <p:ext uri="{BB962C8B-B14F-4D97-AF65-F5344CB8AC3E}">
        <p14:creationId xmlns="" xmlns:p14="http://schemas.microsoft.com/office/powerpoint/2010/main" val="492082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2CAF13FA-ED95-4064-99FE-18F5FDC75522}"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E04E0958-EE22-4C06-8139-A8F66539998D}" type="slidenum">
              <a:rPr lang="en-US" altLang="ja-JP"/>
              <a:pPr>
                <a:defRPr/>
              </a:pPr>
              <a:t>&lt;#&gt;</a:t>
            </a:fld>
            <a:endParaRPr lang="en-US" altLang="ja-JP"/>
          </a:p>
        </p:txBody>
      </p:sp>
    </p:spTree>
    <p:extLst>
      <p:ext uri="{BB962C8B-B14F-4D97-AF65-F5344CB8AC3E}">
        <p14:creationId xmlns="" xmlns:p14="http://schemas.microsoft.com/office/powerpoint/2010/main" val="18897766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18091350-AE49-4692-BF1D-86EB5B69F025}"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7DE879DF-CEFA-42C6-87AA-63427AAFB0DE}" type="slidenum">
              <a:rPr lang="en-US" altLang="ja-JP"/>
              <a:pPr>
                <a:defRPr/>
              </a:pPr>
              <a:t>&lt;#&gt;</a:t>
            </a:fld>
            <a:endParaRPr lang="en-US" altLang="ja-JP"/>
          </a:p>
        </p:txBody>
      </p:sp>
    </p:spTree>
    <p:extLst>
      <p:ext uri="{BB962C8B-B14F-4D97-AF65-F5344CB8AC3E}">
        <p14:creationId xmlns="" xmlns:p14="http://schemas.microsoft.com/office/powerpoint/2010/main" val="167716657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5D00E99F-E7B2-424D-AB58-46D00000900F}"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FE649C0-C8D8-4914-B0F9-BC6BE8D62437}" type="slidenum">
              <a:rPr lang="en-US" altLang="ja-JP"/>
              <a:pPr>
                <a:defRPr/>
              </a:pPr>
              <a:t>&lt;#&gt;</a:t>
            </a:fld>
            <a:endParaRPr lang="en-US" altLang="ja-JP"/>
          </a:p>
        </p:txBody>
      </p:sp>
    </p:spTree>
    <p:extLst>
      <p:ext uri="{BB962C8B-B14F-4D97-AF65-F5344CB8AC3E}">
        <p14:creationId xmlns="" xmlns:p14="http://schemas.microsoft.com/office/powerpoint/2010/main" val="6426525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44D2232A-55A1-4836-AE0A-3F955A7B29C2}"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FA13615E-EC5F-4AF5-BC4E-6A83807A4EF5}" type="slidenum">
              <a:rPr lang="en-US" altLang="ja-JP"/>
              <a:pPr>
                <a:defRPr/>
              </a:pPr>
              <a:t>&lt;#&gt;</a:t>
            </a:fld>
            <a:endParaRPr lang="en-US" altLang="ja-JP"/>
          </a:p>
        </p:txBody>
      </p:sp>
    </p:spTree>
    <p:extLst>
      <p:ext uri="{BB962C8B-B14F-4D97-AF65-F5344CB8AC3E}">
        <p14:creationId xmlns="" xmlns:p14="http://schemas.microsoft.com/office/powerpoint/2010/main" val="7436158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47B2C243-2622-4278-AFB8-814FBD5C18A7}"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226F0D8B-74E1-48B6-92FF-D80202B0DBE1}" type="slidenum">
              <a:rPr lang="en-US" altLang="ja-JP"/>
              <a:pPr>
                <a:defRPr/>
              </a:pPr>
              <a:t>&lt;#&gt;</a:t>
            </a:fld>
            <a:endParaRPr lang="en-US" altLang="ja-JP"/>
          </a:p>
        </p:txBody>
      </p:sp>
    </p:spTree>
    <p:extLst>
      <p:ext uri="{BB962C8B-B14F-4D97-AF65-F5344CB8AC3E}">
        <p14:creationId xmlns="" xmlns:p14="http://schemas.microsoft.com/office/powerpoint/2010/main" val="26786056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85DFC2ED-2E39-40CF-B5A2-BFB46FBB4F9E}"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48CC0BC4-3CB7-43D3-B8B6-3646FEE36546}" type="slidenum">
              <a:rPr lang="en-US" altLang="ja-JP"/>
              <a:pPr>
                <a:defRPr/>
              </a:pPr>
              <a:t>&lt;#&gt;</a:t>
            </a:fld>
            <a:endParaRPr lang="en-US" altLang="ja-JP"/>
          </a:p>
        </p:txBody>
      </p:sp>
    </p:spTree>
    <p:extLst>
      <p:ext uri="{BB962C8B-B14F-4D97-AF65-F5344CB8AC3E}">
        <p14:creationId xmlns="" xmlns:p14="http://schemas.microsoft.com/office/powerpoint/2010/main" val="30521486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1B8E5D66-A0A2-4E49-AFFA-D51D22BAFDAF}"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49E8998-815B-499B-BB99-DF9C44DFD2CC}" type="slidenum">
              <a:rPr lang="en-US" altLang="ja-JP"/>
              <a:pPr>
                <a:defRPr/>
              </a:pPr>
              <a:t>&lt;#&gt;</a:t>
            </a:fld>
            <a:endParaRPr lang="en-US" altLang="ja-JP"/>
          </a:p>
        </p:txBody>
      </p:sp>
    </p:spTree>
    <p:extLst>
      <p:ext uri="{BB962C8B-B14F-4D97-AF65-F5344CB8AC3E}">
        <p14:creationId xmlns="" xmlns:p14="http://schemas.microsoft.com/office/powerpoint/2010/main" val="2412768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047937FC-10BB-4903-A8B8-52F2E397CB3D}"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387945CC-E1E6-45B2-BC60-BF442575FC92}" type="slidenum">
              <a:rPr lang="en-US" altLang="ja-JP"/>
              <a:pPr>
                <a:defRPr/>
              </a:pPr>
              <a:t>&lt;#&gt;</a:t>
            </a:fld>
            <a:endParaRPr lang="en-US" altLang="ja-JP"/>
          </a:p>
        </p:txBody>
      </p:sp>
    </p:spTree>
    <p:extLst>
      <p:ext uri="{BB962C8B-B14F-4D97-AF65-F5344CB8AC3E}">
        <p14:creationId xmlns="" xmlns:p14="http://schemas.microsoft.com/office/powerpoint/2010/main" val="19029282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BC401843-49D5-43D0-9466-126E165BF512}"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36B79EA4-78DA-4A33-877D-5C9452F370CA}" type="slidenum">
              <a:rPr lang="en-US" altLang="ja-JP"/>
              <a:pPr>
                <a:defRPr/>
              </a:pPr>
              <a:t>&lt;#&gt;</a:t>
            </a:fld>
            <a:endParaRPr lang="en-US" altLang="ja-JP"/>
          </a:p>
        </p:txBody>
      </p:sp>
    </p:spTree>
    <p:extLst>
      <p:ext uri="{BB962C8B-B14F-4D97-AF65-F5344CB8AC3E}">
        <p14:creationId xmlns="" xmlns:p14="http://schemas.microsoft.com/office/powerpoint/2010/main" val="390680634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025AEFEF-89C3-4170-BD86-C64E18AA8E74}"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145E96B3-EF8B-4C61-9538-85D24B659788}" type="slidenum">
              <a:rPr lang="en-US" altLang="ja-JP"/>
              <a:pPr>
                <a:defRPr/>
              </a:pPr>
              <a:t>&lt;#&gt;</a:t>
            </a:fld>
            <a:endParaRPr lang="en-US" altLang="ja-JP"/>
          </a:p>
        </p:txBody>
      </p:sp>
    </p:spTree>
    <p:extLst>
      <p:ext uri="{BB962C8B-B14F-4D97-AF65-F5344CB8AC3E}">
        <p14:creationId xmlns="" xmlns:p14="http://schemas.microsoft.com/office/powerpoint/2010/main" val="38282502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atin typeface="Tahoma" pitchFamily="34" charset="0"/>
              </a:defRPr>
            </a:lvl1pPr>
          </a:lstStyle>
          <a:p>
            <a:pPr>
              <a:defRPr/>
            </a:pPr>
            <a:fld id="{712449DE-6300-4C00-ADE1-1068725BB5FC}" type="slidenum">
              <a:rPr lang="en-US" altLang="ja-JP"/>
              <a:pPr>
                <a:defRPr/>
              </a:pPr>
              <a:t>&lt;#&gt;</a:t>
            </a:fld>
            <a:endParaRPr lang="en-US" altLang="ja-JP"/>
          </a:p>
        </p:txBody>
      </p:sp>
    </p:spTree>
    <p:extLst>
      <p:ext uri="{BB962C8B-B14F-4D97-AF65-F5344CB8AC3E}">
        <p14:creationId xmlns="" xmlns:p14="http://schemas.microsoft.com/office/powerpoint/2010/main" val="211277971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atin typeface="Tahoma" pitchFamily="34" charset="0"/>
              </a:defRPr>
            </a:lvl1pPr>
          </a:lstStyle>
          <a:p>
            <a:pPr>
              <a:defRPr/>
            </a:pPr>
            <a:fld id="{6EC81225-8E07-4109-99C5-C0F4A9D8F6E7}" type="slidenum">
              <a:rPr lang="en-US" altLang="ja-JP"/>
              <a:pPr>
                <a:defRPr/>
              </a:pPr>
              <a:t>&lt;#&gt;</a:t>
            </a:fld>
            <a:endParaRPr lang="en-US" altLang="ja-JP"/>
          </a:p>
        </p:txBody>
      </p:sp>
    </p:spTree>
    <p:extLst>
      <p:ext uri="{BB962C8B-B14F-4D97-AF65-F5344CB8AC3E}">
        <p14:creationId xmlns="" xmlns:p14="http://schemas.microsoft.com/office/powerpoint/2010/main" val="36765701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atin typeface="Tahoma" pitchFamily="34" charset="0"/>
              </a:defRPr>
            </a:lvl1pPr>
          </a:lstStyle>
          <a:p>
            <a:pPr>
              <a:defRPr/>
            </a:pPr>
            <a:fld id="{D1DBDBDB-225E-4C12-9440-4B45068237B0}" type="slidenum">
              <a:rPr lang="en-US" altLang="ja-JP"/>
              <a:pPr>
                <a:defRPr/>
              </a:pPr>
              <a:t>&lt;#&gt;</a:t>
            </a:fld>
            <a:endParaRPr lang="en-US" altLang="ja-JP"/>
          </a:p>
        </p:txBody>
      </p:sp>
    </p:spTree>
    <p:extLst>
      <p:ext uri="{BB962C8B-B14F-4D97-AF65-F5344CB8AC3E}">
        <p14:creationId xmlns="" xmlns:p14="http://schemas.microsoft.com/office/powerpoint/2010/main" val="4290597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atin typeface="Tahoma" pitchFamily="34" charset="0"/>
              </a:defRPr>
            </a:lvl1pPr>
          </a:lstStyle>
          <a:p>
            <a:pPr>
              <a:defRPr/>
            </a:pPr>
            <a:fld id="{CB80189F-F6A8-412A-9114-91028265F3DC}" type="slidenum">
              <a:rPr lang="en-US" altLang="ja-JP"/>
              <a:pPr>
                <a:defRPr/>
              </a:pPr>
              <a:t>&lt;#&gt;</a:t>
            </a:fld>
            <a:endParaRPr lang="en-US" altLang="ja-JP"/>
          </a:p>
        </p:txBody>
      </p:sp>
    </p:spTree>
    <p:extLst>
      <p:ext uri="{BB962C8B-B14F-4D97-AF65-F5344CB8AC3E}">
        <p14:creationId xmlns="" xmlns:p14="http://schemas.microsoft.com/office/powerpoint/2010/main" val="421564324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b="1">
                <a:latin typeface="Tahoma" pitchFamily="34" charset="0"/>
              </a:defRPr>
            </a:lvl1pPr>
          </a:lstStyle>
          <a:p>
            <a:pPr>
              <a:defRPr/>
            </a:pPr>
            <a:fld id="{24E1B1E0-3225-4A46-98F9-7E3CF0D29F11}" type="slidenum">
              <a:rPr lang="en-US" altLang="ja-JP"/>
              <a:pPr>
                <a:defRPr/>
              </a:pPr>
              <a:t>&lt;#&gt;</a:t>
            </a:fld>
            <a:endParaRPr lang="en-US" altLang="ja-JP"/>
          </a:p>
        </p:txBody>
      </p:sp>
    </p:spTree>
    <p:extLst>
      <p:ext uri="{BB962C8B-B14F-4D97-AF65-F5344CB8AC3E}">
        <p14:creationId xmlns="" xmlns:p14="http://schemas.microsoft.com/office/powerpoint/2010/main" val="27660148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latin typeface="Tahoma" pitchFamily="34" charset="0"/>
              </a:defRPr>
            </a:lvl1pPr>
          </a:lstStyle>
          <a:p>
            <a:pPr>
              <a:defRPr/>
            </a:pPr>
            <a:fld id="{7C6CB2A7-9CE7-4E92-99D2-98DAF21C4627}" type="slidenum">
              <a:rPr lang="en-US" altLang="ja-JP"/>
              <a:pPr>
                <a:defRPr/>
              </a:pPr>
              <a:t>&lt;#&gt;</a:t>
            </a:fld>
            <a:endParaRPr lang="en-US" altLang="ja-JP"/>
          </a:p>
        </p:txBody>
      </p:sp>
    </p:spTree>
    <p:extLst>
      <p:ext uri="{BB962C8B-B14F-4D97-AF65-F5344CB8AC3E}">
        <p14:creationId xmlns="" xmlns:p14="http://schemas.microsoft.com/office/powerpoint/2010/main" val="93219912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b="1">
                <a:latin typeface="Tahoma" pitchFamily="34" charset="0"/>
              </a:defRPr>
            </a:lvl1pPr>
          </a:lstStyle>
          <a:p>
            <a:pPr>
              <a:defRPr/>
            </a:pPr>
            <a:fld id="{17523FE8-D457-4BD9-B36F-C508E24F2A4C}" type="slidenum">
              <a:rPr lang="en-US" altLang="ja-JP"/>
              <a:pPr>
                <a:defRPr/>
              </a:pPr>
              <a:t>&lt;#&gt;</a:t>
            </a:fld>
            <a:endParaRPr lang="en-US" altLang="ja-JP"/>
          </a:p>
        </p:txBody>
      </p:sp>
    </p:spTree>
    <p:extLst>
      <p:ext uri="{BB962C8B-B14F-4D97-AF65-F5344CB8AC3E}">
        <p14:creationId xmlns="" xmlns:p14="http://schemas.microsoft.com/office/powerpoint/2010/main" val="9542539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atin typeface="Tahoma" pitchFamily="34" charset="0"/>
              </a:defRPr>
            </a:lvl1pPr>
          </a:lstStyle>
          <a:p>
            <a:pPr>
              <a:defRPr/>
            </a:pPr>
            <a:fld id="{50EC9033-965B-4D35-8168-48F28B6323D4}" type="slidenum">
              <a:rPr lang="en-US" altLang="ja-JP"/>
              <a:pPr>
                <a:defRPr/>
              </a:pPr>
              <a:t>&lt;#&gt;</a:t>
            </a:fld>
            <a:endParaRPr lang="en-US" altLang="ja-JP"/>
          </a:p>
        </p:txBody>
      </p:sp>
    </p:spTree>
    <p:extLst>
      <p:ext uri="{BB962C8B-B14F-4D97-AF65-F5344CB8AC3E}">
        <p14:creationId xmlns="" xmlns:p14="http://schemas.microsoft.com/office/powerpoint/2010/main" val="249705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AB64C0A9-6706-45BE-970B-FC85CCD59C78}"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5A202D0F-F478-48DF-AFE9-1F004455F580}" type="slidenum">
              <a:rPr lang="en-US" altLang="ja-JP"/>
              <a:pPr>
                <a:defRPr/>
              </a:pPr>
              <a:t>&lt;#&gt;</a:t>
            </a:fld>
            <a:endParaRPr lang="en-US" altLang="ja-JP"/>
          </a:p>
        </p:txBody>
      </p:sp>
    </p:spTree>
    <p:extLst>
      <p:ext uri="{BB962C8B-B14F-4D97-AF65-F5344CB8AC3E}">
        <p14:creationId xmlns="" xmlns:p14="http://schemas.microsoft.com/office/powerpoint/2010/main" val="41348648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b="1">
                <a:latin typeface="Tahoma" pitchFamily="34" charset="0"/>
              </a:defRPr>
            </a:lvl1pPr>
          </a:lstStyle>
          <a:p>
            <a:pPr>
              <a:defRPr/>
            </a:pPr>
            <a:fld id="{EBD8B77A-C93D-4758-BB56-F7E2BCC01A06}" type="slidenum">
              <a:rPr lang="en-US" altLang="ja-JP"/>
              <a:pPr>
                <a:defRPr/>
              </a:pPr>
              <a:t>&lt;#&gt;</a:t>
            </a:fld>
            <a:endParaRPr lang="en-US" altLang="ja-JP"/>
          </a:p>
        </p:txBody>
      </p:sp>
    </p:spTree>
    <p:extLst>
      <p:ext uri="{BB962C8B-B14F-4D97-AF65-F5344CB8AC3E}">
        <p14:creationId xmlns="" xmlns:p14="http://schemas.microsoft.com/office/powerpoint/2010/main" val="16883675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atin typeface="Tahoma" pitchFamily="34" charset="0"/>
              </a:defRPr>
            </a:lvl1pPr>
          </a:lstStyle>
          <a:p>
            <a:pPr>
              <a:defRPr/>
            </a:pPr>
            <a:fld id="{375C5FA0-B1BD-4C0F-9510-F99A0541010F}" type="slidenum">
              <a:rPr lang="en-US" altLang="ja-JP"/>
              <a:pPr>
                <a:defRPr/>
              </a:pPr>
              <a:t>&lt;#&gt;</a:t>
            </a:fld>
            <a:endParaRPr lang="en-US" altLang="ja-JP"/>
          </a:p>
        </p:txBody>
      </p:sp>
    </p:spTree>
    <p:extLst>
      <p:ext uri="{BB962C8B-B14F-4D97-AF65-F5344CB8AC3E}">
        <p14:creationId xmlns="" xmlns:p14="http://schemas.microsoft.com/office/powerpoint/2010/main" val="3565766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atin typeface="Tahoma" pitchFamily="34" charset="0"/>
              </a:defRPr>
            </a:lvl1pPr>
          </a:lstStyle>
          <a:p>
            <a:pPr>
              <a:defRPr/>
            </a:pPr>
            <a:fld id="{1F69A4F7-A4AF-47D1-AE21-D343A125D1B4}" type="slidenum">
              <a:rPr lang="en-US" altLang="ja-JP"/>
              <a:pPr>
                <a:defRPr/>
              </a:pPr>
              <a:t>&lt;#&gt;</a:t>
            </a:fld>
            <a:endParaRPr lang="en-US" altLang="ja-JP"/>
          </a:p>
        </p:txBody>
      </p:sp>
    </p:spTree>
    <p:extLst>
      <p:ext uri="{BB962C8B-B14F-4D97-AF65-F5344CB8AC3E}">
        <p14:creationId xmlns="" xmlns:p14="http://schemas.microsoft.com/office/powerpoint/2010/main" val="20508700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b="1">
                <a:latin typeface="Tahoma" pitchFamily="34" charset="0"/>
              </a:defRPr>
            </a:lvl1pPr>
          </a:lstStyle>
          <a:p>
            <a:pPr>
              <a:defRPr/>
            </a:pPr>
            <a:fld id="{C5C5D501-C300-4870-8DFD-C18173332569}" type="slidenum">
              <a:rPr lang="en-US" altLang="ja-JP"/>
              <a:pPr>
                <a:defRPr/>
              </a:pPr>
              <a:t>&lt;#&gt;</a:t>
            </a:fld>
            <a:endParaRPr lang="en-US" altLang="ja-JP"/>
          </a:p>
        </p:txBody>
      </p:sp>
    </p:spTree>
    <p:extLst>
      <p:ext uri="{BB962C8B-B14F-4D97-AF65-F5344CB8AC3E}">
        <p14:creationId xmlns="" xmlns:p14="http://schemas.microsoft.com/office/powerpoint/2010/main" val="362813699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b="1">
                <a:latin typeface="Tahoma" pitchFamily="34" charset="0"/>
              </a:defRPr>
            </a:lvl1pPr>
          </a:lstStyle>
          <a:p>
            <a:pPr>
              <a:defRPr/>
            </a:pPr>
            <a:fld id="{277137C3-E305-47B1-A4B8-0D65C567FE1F}" type="slidenum">
              <a:rPr lang="en-US" altLang="ja-JP"/>
              <a:pPr>
                <a:defRPr/>
              </a:pPr>
              <a:t>&lt;#&gt;</a:t>
            </a:fld>
            <a:endParaRPr lang="en-US" altLang="ja-JP"/>
          </a:p>
        </p:txBody>
      </p:sp>
    </p:spTree>
    <p:extLst>
      <p:ext uri="{BB962C8B-B14F-4D97-AF65-F5344CB8AC3E}">
        <p14:creationId xmlns="" xmlns:p14="http://schemas.microsoft.com/office/powerpoint/2010/main" val="40493110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p:txBody>
          <a:bodyPr/>
          <a:lstStyle>
            <a:lvl1pPr>
              <a:defRPr b="1">
                <a:latin typeface="Tahoma" pitchFamily="34" charse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b="1">
                <a:latin typeface="Tahoma" pitchFamily="34" charse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b="1">
                <a:latin typeface="Tahoma" pitchFamily="34" charset="0"/>
              </a:defRPr>
            </a:lvl1pPr>
          </a:lstStyle>
          <a:p>
            <a:pPr>
              <a:defRPr/>
            </a:pPr>
            <a:fld id="{3CBCFFA3-E822-46B1-950C-BF7031E9503F}" type="slidenum">
              <a:rPr lang="en-US" altLang="ja-JP"/>
              <a:pPr>
                <a:defRPr/>
              </a:pPr>
              <a:t>&lt;#&gt;</a:t>
            </a:fld>
            <a:endParaRPr lang="en-US" altLang="ja-JP"/>
          </a:p>
        </p:txBody>
      </p:sp>
    </p:spTree>
    <p:extLst>
      <p:ext uri="{BB962C8B-B14F-4D97-AF65-F5344CB8AC3E}">
        <p14:creationId xmlns="" xmlns:p14="http://schemas.microsoft.com/office/powerpoint/2010/main" val="10911414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CB31D85C-E6F2-45AF-862B-5F6FFF0887C5}"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52AE6218-85E7-45A0-A721-13AF3CF9BE50}" type="slidenum">
              <a:rPr lang="en-US" altLang="ja-JP"/>
              <a:pPr>
                <a:defRPr/>
              </a:pPr>
              <a:t>&lt;#&gt;</a:t>
            </a:fld>
            <a:endParaRPr lang="en-US" altLang="ja-JP"/>
          </a:p>
        </p:txBody>
      </p:sp>
    </p:spTree>
    <p:extLst>
      <p:ext uri="{BB962C8B-B14F-4D97-AF65-F5344CB8AC3E}">
        <p14:creationId xmlns="" xmlns:p14="http://schemas.microsoft.com/office/powerpoint/2010/main" val="151233959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FF5F1BDF-0411-42A2-9D1C-FFBF9F61774F}"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81D42592-7C9D-4FA7-9DF5-313F112CC9E3}" type="slidenum">
              <a:rPr lang="en-US" altLang="ja-JP"/>
              <a:pPr>
                <a:defRPr/>
              </a:pPr>
              <a:t>&lt;#&gt;</a:t>
            </a:fld>
            <a:endParaRPr lang="en-US" altLang="ja-JP"/>
          </a:p>
        </p:txBody>
      </p:sp>
    </p:spTree>
    <p:extLst>
      <p:ext uri="{BB962C8B-B14F-4D97-AF65-F5344CB8AC3E}">
        <p14:creationId xmlns="" xmlns:p14="http://schemas.microsoft.com/office/powerpoint/2010/main" val="303341469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88E4D50A-E70A-4463-8986-D8567856CD37}"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39062B28-6401-4CB7-9358-122A75CA1025}" type="slidenum">
              <a:rPr lang="en-US" altLang="ja-JP"/>
              <a:pPr>
                <a:defRPr/>
              </a:pPr>
              <a:t>&lt;#&gt;</a:t>
            </a:fld>
            <a:endParaRPr lang="en-US" altLang="ja-JP"/>
          </a:p>
        </p:txBody>
      </p:sp>
    </p:spTree>
    <p:extLst>
      <p:ext uri="{BB962C8B-B14F-4D97-AF65-F5344CB8AC3E}">
        <p14:creationId xmlns="" xmlns:p14="http://schemas.microsoft.com/office/powerpoint/2010/main" val="41837666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9DD172B0-D4CE-4598-8009-23682B55849B}"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86F5FE32-7D88-472B-8610-3C7882AD4F7A}" type="slidenum">
              <a:rPr lang="en-US" altLang="ja-JP"/>
              <a:pPr>
                <a:defRPr/>
              </a:pPr>
              <a:t>&lt;#&gt;</a:t>
            </a:fld>
            <a:endParaRPr lang="en-US" altLang="ja-JP"/>
          </a:p>
        </p:txBody>
      </p:sp>
    </p:spTree>
    <p:extLst>
      <p:ext uri="{BB962C8B-B14F-4D97-AF65-F5344CB8AC3E}">
        <p14:creationId xmlns="" xmlns:p14="http://schemas.microsoft.com/office/powerpoint/2010/main" val="517864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E45C27D1-414C-471A-9E11-7A16A7EB0B9F}"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7E8029AD-E9CC-4A2D-A1C1-57284F4B290B}" type="slidenum">
              <a:rPr lang="en-US" altLang="ja-JP"/>
              <a:pPr>
                <a:defRPr/>
              </a:pPr>
              <a:t>&lt;#&gt;</a:t>
            </a:fld>
            <a:endParaRPr lang="en-US" altLang="ja-JP"/>
          </a:p>
        </p:txBody>
      </p:sp>
    </p:spTree>
    <p:extLst>
      <p:ext uri="{BB962C8B-B14F-4D97-AF65-F5344CB8AC3E}">
        <p14:creationId xmlns="" xmlns:p14="http://schemas.microsoft.com/office/powerpoint/2010/main" val="28458264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BFF2BB06-D700-41D4-804E-442CD9AA049B}"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1BEFBE9C-4C43-46D4-BDEF-E66202515189}" type="slidenum">
              <a:rPr lang="en-US" altLang="ja-JP"/>
              <a:pPr>
                <a:defRPr/>
              </a:pPr>
              <a:t>&lt;#&gt;</a:t>
            </a:fld>
            <a:endParaRPr lang="en-US" altLang="ja-JP"/>
          </a:p>
        </p:txBody>
      </p:sp>
    </p:spTree>
    <p:extLst>
      <p:ext uri="{BB962C8B-B14F-4D97-AF65-F5344CB8AC3E}">
        <p14:creationId xmlns="" xmlns:p14="http://schemas.microsoft.com/office/powerpoint/2010/main" val="38735410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370DA027-3D6E-4249-8CC2-A16B0F734F38}"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C1F9699D-AC90-429C-B2C8-E232FC32D7DB}" type="slidenum">
              <a:rPr lang="en-US" altLang="ja-JP"/>
              <a:pPr>
                <a:defRPr/>
              </a:pPr>
              <a:t>&lt;#&gt;</a:t>
            </a:fld>
            <a:endParaRPr lang="en-US" altLang="ja-JP"/>
          </a:p>
        </p:txBody>
      </p:sp>
    </p:spTree>
    <p:extLst>
      <p:ext uri="{BB962C8B-B14F-4D97-AF65-F5344CB8AC3E}">
        <p14:creationId xmlns="" xmlns:p14="http://schemas.microsoft.com/office/powerpoint/2010/main" val="232165912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E400DB91-82F6-481E-AB95-CC760473ADC4}"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01D7F681-55FA-4DD3-83CE-E7E217E5AAD5}" type="slidenum">
              <a:rPr lang="en-US" altLang="ja-JP"/>
              <a:pPr>
                <a:defRPr/>
              </a:pPr>
              <a:t>&lt;#&gt;</a:t>
            </a:fld>
            <a:endParaRPr lang="en-US" altLang="ja-JP"/>
          </a:p>
        </p:txBody>
      </p:sp>
    </p:spTree>
    <p:extLst>
      <p:ext uri="{BB962C8B-B14F-4D97-AF65-F5344CB8AC3E}">
        <p14:creationId xmlns="" xmlns:p14="http://schemas.microsoft.com/office/powerpoint/2010/main" val="42091059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64434EFC-2BBE-4411-9F38-8C1C91C04D2D}"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37237007-D8FF-4946-9769-7BB5AAAE34C7}" type="slidenum">
              <a:rPr lang="en-US" altLang="ja-JP"/>
              <a:pPr>
                <a:defRPr/>
              </a:pPr>
              <a:t>&lt;#&gt;</a:t>
            </a:fld>
            <a:endParaRPr lang="en-US" altLang="ja-JP"/>
          </a:p>
        </p:txBody>
      </p:sp>
    </p:spTree>
    <p:extLst>
      <p:ext uri="{BB962C8B-B14F-4D97-AF65-F5344CB8AC3E}">
        <p14:creationId xmlns="" xmlns:p14="http://schemas.microsoft.com/office/powerpoint/2010/main" val="1304197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F268442E-F96E-4ED2-8BC8-92D0BBE1E29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1358DAA9-2776-4B22-97F8-B405E8A29214}" type="slidenum">
              <a:rPr lang="en-US" altLang="ja-JP"/>
              <a:pPr>
                <a:defRPr/>
              </a:pPr>
              <a:t>&lt;#&gt;</a:t>
            </a:fld>
            <a:endParaRPr lang="en-US" altLang="ja-JP"/>
          </a:p>
        </p:txBody>
      </p:sp>
    </p:spTree>
    <p:extLst>
      <p:ext uri="{BB962C8B-B14F-4D97-AF65-F5344CB8AC3E}">
        <p14:creationId xmlns="" xmlns:p14="http://schemas.microsoft.com/office/powerpoint/2010/main" val="34821656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573F6250-8D60-45A0-B666-9045CF995597}"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D9246519-B712-4F9B-92BA-6255EC6864D6}" type="slidenum">
              <a:rPr lang="en-US" altLang="ja-JP"/>
              <a:pPr>
                <a:defRPr/>
              </a:pPr>
              <a:t>&lt;#&gt;</a:t>
            </a:fld>
            <a:endParaRPr lang="en-US" altLang="ja-JP"/>
          </a:p>
        </p:txBody>
      </p:sp>
    </p:spTree>
    <p:extLst>
      <p:ext uri="{BB962C8B-B14F-4D97-AF65-F5344CB8AC3E}">
        <p14:creationId xmlns="" xmlns:p14="http://schemas.microsoft.com/office/powerpoint/2010/main" val="30125928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26D51B48-88B0-40A2-9716-D3E6D8B32601}"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8C49BEBB-8962-400F-B250-432F840A3220}" type="slidenum">
              <a:rPr lang="en-US" altLang="ja-JP"/>
              <a:pPr>
                <a:defRPr/>
              </a:pPr>
              <a:t>&lt;#&gt;</a:t>
            </a:fld>
            <a:endParaRPr lang="en-US" altLang="ja-JP"/>
          </a:p>
        </p:txBody>
      </p:sp>
    </p:spTree>
    <p:extLst>
      <p:ext uri="{BB962C8B-B14F-4D97-AF65-F5344CB8AC3E}">
        <p14:creationId xmlns="" xmlns:p14="http://schemas.microsoft.com/office/powerpoint/2010/main" val="117460882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FACD7468-B92D-4E02-80B9-83522A663B39}"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AE05841F-22A2-44DF-9A40-1D88E6356165}" type="slidenum">
              <a:rPr lang="en-US" altLang="ja-JP"/>
              <a:pPr>
                <a:defRPr/>
              </a:pPr>
              <a:t>&lt;#&gt;</a:t>
            </a:fld>
            <a:endParaRPr lang="en-US" altLang="ja-JP"/>
          </a:p>
        </p:txBody>
      </p:sp>
    </p:spTree>
    <p:extLst>
      <p:ext uri="{BB962C8B-B14F-4D97-AF65-F5344CB8AC3E}">
        <p14:creationId xmlns="" xmlns:p14="http://schemas.microsoft.com/office/powerpoint/2010/main" val="325259690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C368028F-047F-4932-B54D-C654F6ADF60E}"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63425F7E-ACD3-4842-919A-179F1799F214}" type="slidenum">
              <a:rPr lang="en-US" altLang="ja-JP"/>
              <a:pPr>
                <a:defRPr/>
              </a:pPr>
              <a:t>&lt;#&gt;</a:t>
            </a:fld>
            <a:endParaRPr lang="en-US" altLang="ja-JP"/>
          </a:p>
        </p:txBody>
      </p:sp>
    </p:spTree>
    <p:extLst>
      <p:ext uri="{BB962C8B-B14F-4D97-AF65-F5344CB8AC3E}">
        <p14:creationId xmlns="" xmlns:p14="http://schemas.microsoft.com/office/powerpoint/2010/main" val="15783318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813E8DAE-BBA1-4559-BD26-914E822DA67D}"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A290B492-73F5-4DA0-8E8D-0CBA1588DC5D}" type="slidenum">
              <a:rPr lang="en-US" altLang="ja-JP"/>
              <a:pPr>
                <a:defRPr/>
              </a:pPr>
              <a:t>&lt;#&gt;</a:t>
            </a:fld>
            <a:endParaRPr lang="en-US" altLang="ja-JP"/>
          </a:p>
        </p:txBody>
      </p:sp>
    </p:spTree>
    <p:extLst>
      <p:ext uri="{BB962C8B-B14F-4D97-AF65-F5344CB8AC3E}">
        <p14:creationId xmlns="" xmlns:p14="http://schemas.microsoft.com/office/powerpoint/2010/main" val="2505381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047DF14D-4F4D-4590-A798-B623E5713384}"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43DFE0A0-8EED-4A10-B180-2D14E3D064A6}" type="slidenum">
              <a:rPr lang="en-US" altLang="ja-JP"/>
              <a:pPr>
                <a:defRPr/>
              </a:pPr>
              <a:t>&lt;#&gt;</a:t>
            </a:fld>
            <a:endParaRPr lang="en-US" altLang="ja-JP"/>
          </a:p>
        </p:txBody>
      </p:sp>
    </p:spTree>
    <p:extLst>
      <p:ext uri="{BB962C8B-B14F-4D97-AF65-F5344CB8AC3E}">
        <p14:creationId xmlns="" xmlns:p14="http://schemas.microsoft.com/office/powerpoint/2010/main" val="4364226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BDFBED57-3D53-4C52-ADE8-888B63DA7C40}"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FF637039-41C7-4553-86DA-1A2AFE470191}" type="slidenum">
              <a:rPr lang="en-US" altLang="ja-JP"/>
              <a:pPr>
                <a:defRPr/>
              </a:pPr>
              <a:t>&lt;#&gt;</a:t>
            </a:fld>
            <a:endParaRPr lang="en-US" altLang="ja-JP"/>
          </a:p>
        </p:txBody>
      </p:sp>
    </p:spTree>
    <p:extLst>
      <p:ext uri="{BB962C8B-B14F-4D97-AF65-F5344CB8AC3E}">
        <p14:creationId xmlns="" xmlns:p14="http://schemas.microsoft.com/office/powerpoint/2010/main" val="174291624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pPr>
                  <a:defRPr/>
                </a:pPr>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defRPr/>
                </a:pPr>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pPr>
                  <a:defRPr/>
                </a:pPr>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pPr>
                  <a:defRPr/>
                </a:pPr>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pPr>
                <a:defRPr/>
              </a:pPr>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p:spPr>
          <p:txBody>
            <a:bodyPr wrap="none" anchor="ctr"/>
            <a:lstStyle/>
            <a:p>
              <a:pPr>
                <a:defRPr/>
              </a:pPr>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65CEB544-DE51-4AE3-903C-4157AC8C10CD}"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7971AA1C-5C53-442E-8937-E3EA4007D422}" type="slidenum">
              <a:rPr lang="en-US" altLang="ja-JP"/>
              <a:pPr>
                <a:defRPr/>
              </a:pPr>
              <a:t>&lt;#&gt;</a:t>
            </a:fld>
            <a:endParaRPr lang="en-US" altLang="ja-JP"/>
          </a:p>
        </p:txBody>
      </p:sp>
    </p:spTree>
    <p:extLst>
      <p:ext uri="{BB962C8B-B14F-4D97-AF65-F5344CB8AC3E}">
        <p14:creationId xmlns="" xmlns:p14="http://schemas.microsoft.com/office/powerpoint/2010/main" val="185742941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B8092738-FBE6-4D25-BB67-FB0F0A8315A9}"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BFCB3944-0A3D-4FD5-A0A9-D6883ADF0459}" type="slidenum">
              <a:rPr lang="en-US" altLang="ja-JP"/>
              <a:pPr>
                <a:defRPr/>
              </a:pPr>
              <a:t>&lt;#&gt;</a:t>
            </a:fld>
            <a:endParaRPr lang="en-US" altLang="ja-JP"/>
          </a:p>
        </p:txBody>
      </p:sp>
    </p:spTree>
    <p:extLst>
      <p:ext uri="{BB962C8B-B14F-4D97-AF65-F5344CB8AC3E}">
        <p14:creationId xmlns="" xmlns:p14="http://schemas.microsoft.com/office/powerpoint/2010/main" val="24013339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66B38889-5CE1-451B-83AD-2092A7DFAAF3}"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838174EA-C994-46AC-9298-590DA0E7E607}" type="slidenum">
              <a:rPr lang="en-US" altLang="ja-JP"/>
              <a:pPr>
                <a:defRPr/>
              </a:pPr>
              <a:t>&lt;#&gt;</a:t>
            </a:fld>
            <a:endParaRPr lang="en-US" altLang="ja-JP"/>
          </a:p>
        </p:txBody>
      </p:sp>
    </p:spTree>
    <p:extLst>
      <p:ext uri="{BB962C8B-B14F-4D97-AF65-F5344CB8AC3E}">
        <p14:creationId xmlns="" xmlns:p14="http://schemas.microsoft.com/office/powerpoint/2010/main" val="30480848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E1F6784C-36FA-45B7-82DE-DFB9774A3FF5}"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A137366E-3AF2-4738-BE28-E9370D0BF23F}" type="slidenum">
              <a:rPr lang="en-US" altLang="ja-JP"/>
              <a:pPr>
                <a:defRPr/>
              </a:pPr>
              <a:t>&lt;#&gt;</a:t>
            </a:fld>
            <a:endParaRPr lang="en-US" altLang="ja-JP"/>
          </a:p>
        </p:txBody>
      </p:sp>
    </p:spTree>
    <p:extLst>
      <p:ext uri="{BB962C8B-B14F-4D97-AF65-F5344CB8AC3E}">
        <p14:creationId xmlns="" xmlns:p14="http://schemas.microsoft.com/office/powerpoint/2010/main" val="32989732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E9957116-CA0A-49D6-B496-92A119619A4B}"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307D2DE0-184A-4904-A462-A1718B26ED9E}" type="slidenum">
              <a:rPr lang="en-US" altLang="ja-JP"/>
              <a:pPr>
                <a:defRPr/>
              </a:pPr>
              <a:t>&lt;#&gt;</a:t>
            </a:fld>
            <a:endParaRPr lang="en-US" altLang="ja-JP"/>
          </a:p>
        </p:txBody>
      </p:sp>
    </p:spTree>
    <p:extLst>
      <p:ext uri="{BB962C8B-B14F-4D97-AF65-F5344CB8AC3E}">
        <p14:creationId xmlns="" xmlns:p14="http://schemas.microsoft.com/office/powerpoint/2010/main" val="122492334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1EEEDB65-DD61-408D-9010-125C0041EB81}"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8F08DAB1-2948-4448-B674-201038876541}" type="slidenum">
              <a:rPr lang="en-US" altLang="ja-JP"/>
              <a:pPr>
                <a:defRPr/>
              </a:pPr>
              <a:t>&lt;#&gt;</a:t>
            </a:fld>
            <a:endParaRPr lang="en-US" altLang="ja-JP"/>
          </a:p>
        </p:txBody>
      </p:sp>
    </p:spTree>
    <p:extLst>
      <p:ext uri="{BB962C8B-B14F-4D97-AF65-F5344CB8AC3E}">
        <p14:creationId xmlns="" xmlns:p14="http://schemas.microsoft.com/office/powerpoint/2010/main" val="15483811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641BA004-579D-4CB8-A594-A10EADD99302}"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FE724DE6-0F4C-4C12-98C9-A4A19BF2116C}" type="slidenum">
              <a:rPr lang="en-US" altLang="ja-JP"/>
              <a:pPr>
                <a:defRPr/>
              </a:pPr>
              <a:t>&lt;#&gt;</a:t>
            </a:fld>
            <a:endParaRPr lang="en-US" altLang="ja-JP"/>
          </a:p>
        </p:txBody>
      </p:sp>
    </p:spTree>
    <p:extLst>
      <p:ext uri="{BB962C8B-B14F-4D97-AF65-F5344CB8AC3E}">
        <p14:creationId xmlns="" xmlns:p14="http://schemas.microsoft.com/office/powerpoint/2010/main" val="5917995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6696E30B-E90B-47E2-B2DE-5B327B876F09}"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5F1F23F7-ACB9-421B-BC40-1AD23D02F003}" type="slidenum">
              <a:rPr lang="en-US" altLang="ja-JP"/>
              <a:pPr>
                <a:defRPr/>
              </a:pPr>
              <a:t>&lt;#&gt;</a:t>
            </a:fld>
            <a:endParaRPr lang="en-US" altLang="ja-JP"/>
          </a:p>
        </p:txBody>
      </p:sp>
    </p:spTree>
    <p:extLst>
      <p:ext uri="{BB962C8B-B14F-4D97-AF65-F5344CB8AC3E}">
        <p14:creationId xmlns="" xmlns:p14="http://schemas.microsoft.com/office/powerpoint/2010/main" val="37926704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B0C74A36-9ECD-4F20-BDC8-D0026C0E5C8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9EAE1577-1EA5-49EE-91A1-380596659B9F}" type="slidenum">
              <a:rPr lang="en-US" altLang="ja-JP"/>
              <a:pPr>
                <a:defRPr/>
              </a:pPr>
              <a:t>&lt;#&gt;</a:t>
            </a:fld>
            <a:endParaRPr lang="en-US" altLang="ja-JP"/>
          </a:p>
        </p:txBody>
      </p:sp>
    </p:spTree>
    <p:extLst>
      <p:ext uri="{BB962C8B-B14F-4D97-AF65-F5344CB8AC3E}">
        <p14:creationId xmlns="" xmlns:p14="http://schemas.microsoft.com/office/powerpoint/2010/main" val="1488866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55F47E27-D476-442F-B3A9-A3739DC6392D}"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F516BA99-6771-4FEE-84E9-BF16B6785802}" type="slidenum">
              <a:rPr lang="en-US" altLang="ja-JP"/>
              <a:pPr>
                <a:defRPr/>
              </a:pPr>
              <a:t>&lt;#&gt;</a:t>
            </a:fld>
            <a:endParaRPr lang="en-US" altLang="ja-JP"/>
          </a:p>
        </p:txBody>
      </p:sp>
    </p:spTree>
    <p:extLst>
      <p:ext uri="{BB962C8B-B14F-4D97-AF65-F5344CB8AC3E}">
        <p14:creationId xmlns="" xmlns:p14="http://schemas.microsoft.com/office/powerpoint/2010/main" val="34716002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BCD5D793-0F36-4692-B6C9-29FBC54F5710}"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539222D5-CB1F-4EE9-A17E-71FA4B736583}" type="slidenum">
              <a:rPr lang="en-US" altLang="ja-JP"/>
              <a:pPr>
                <a:defRPr/>
              </a:pPr>
              <a:t>&lt;#&gt;</a:t>
            </a:fld>
            <a:endParaRPr lang="en-US" altLang="ja-JP"/>
          </a:p>
        </p:txBody>
      </p:sp>
    </p:spTree>
    <p:extLst>
      <p:ext uri="{BB962C8B-B14F-4D97-AF65-F5344CB8AC3E}">
        <p14:creationId xmlns="" xmlns:p14="http://schemas.microsoft.com/office/powerpoint/2010/main" val="20686474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CEB86AF3-F308-40C3-803C-636296792977}"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46FA55E-186F-47CE-95AB-2A5FCA92FEA9}" type="slidenum">
              <a:rPr lang="en-US" altLang="ja-JP"/>
              <a:pPr>
                <a:defRPr/>
              </a:pPr>
              <a:t>&lt;#&gt;</a:t>
            </a:fld>
            <a:endParaRPr lang="en-US" altLang="ja-JP"/>
          </a:p>
        </p:txBody>
      </p:sp>
    </p:spTree>
    <p:extLst>
      <p:ext uri="{BB962C8B-B14F-4D97-AF65-F5344CB8AC3E}">
        <p14:creationId xmlns="" xmlns:p14="http://schemas.microsoft.com/office/powerpoint/2010/main" val="164162391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05365E74-B897-4B6D-9DF9-E3EE31CFAAF0}"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166C2AE3-0A0A-4A33-8DCF-13751DD1AA7A}" type="slidenum">
              <a:rPr lang="en-US" altLang="ja-JP"/>
              <a:pPr>
                <a:defRPr/>
              </a:pPr>
              <a:t>&lt;#&gt;</a:t>
            </a:fld>
            <a:endParaRPr lang="en-US" altLang="ja-JP"/>
          </a:p>
        </p:txBody>
      </p:sp>
    </p:spTree>
    <p:extLst>
      <p:ext uri="{BB962C8B-B14F-4D97-AF65-F5344CB8AC3E}">
        <p14:creationId xmlns="" xmlns:p14="http://schemas.microsoft.com/office/powerpoint/2010/main" val="1954604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A421EAB1-5D5D-4C36-9BC9-C5F833C3411C}"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98686F32-0ACA-45D1-89A9-89AF1B697706}" type="slidenum">
              <a:rPr lang="en-US" altLang="ja-JP"/>
              <a:pPr>
                <a:defRPr/>
              </a:pPr>
              <a:t>&lt;#&gt;</a:t>
            </a:fld>
            <a:endParaRPr lang="en-US" altLang="ja-JP"/>
          </a:p>
        </p:txBody>
      </p:sp>
    </p:spTree>
    <p:extLst>
      <p:ext uri="{BB962C8B-B14F-4D97-AF65-F5344CB8AC3E}">
        <p14:creationId xmlns="" xmlns:p14="http://schemas.microsoft.com/office/powerpoint/2010/main" val="259072071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E1E53F64-35A7-48DA-B78A-5337AFEA9E19}"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42137FD9-F33F-405F-9C61-C108AED2E260}" type="slidenum">
              <a:rPr lang="en-US" altLang="ja-JP"/>
              <a:pPr>
                <a:defRPr/>
              </a:pPr>
              <a:t>&lt;#&gt;</a:t>
            </a:fld>
            <a:endParaRPr lang="en-US" altLang="ja-JP"/>
          </a:p>
        </p:txBody>
      </p:sp>
    </p:spTree>
    <p:extLst>
      <p:ext uri="{BB962C8B-B14F-4D97-AF65-F5344CB8AC3E}">
        <p14:creationId xmlns="" xmlns:p14="http://schemas.microsoft.com/office/powerpoint/2010/main" val="39146446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27A9A75C-E954-49D4-BD84-DF2400C81567}"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62E54A59-1020-4D57-9D5E-4DEC5499DF7A}" type="slidenum">
              <a:rPr lang="en-US" altLang="ja-JP"/>
              <a:pPr>
                <a:defRPr/>
              </a:pPr>
              <a:t>&lt;#&gt;</a:t>
            </a:fld>
            <a:endParaRPr lang="en-US" altLang="ja-JP"/>
          </a:p>
        </p:txBody>
      </p:sp>
    </p:spTree>
    <p:extLst>
      <p:ext uri="{BB962C8B-B14F-4D97-AF65-F5344CB8AC3E}">
        <p14:creationId xmlns="" xmlns:p14="http://schemas.microsoft.com/office/powerpoint/2010/main" val="1989808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5C23F3D6-B979-4319-A1F3-074CDC463A84}"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D0CFC56C-C4AC-4657-91A4-0B0CC00D2871}" type="slidenum">
              <a:rPr lang="en-US" altLang="ja-JP"/>
              <a:pPr>
                <a:defRPr/>
              </a:pPr>
              <a:t>&lt;#&gt;</a:t>
            </a:fld>
            <a:endParaRPr lang="en-US" altLang="ja-JP"/>
          </a:p>
        </p:txBody>
      </p:sp>
    </p:spTree>
    <p:extLst>
      <p:ext uri="{BB962C8B-B14F-4D97-AF65-F5344CB8AC3E}">
        <p14:creationId xmlns="" xmlns:p14="http://schemas.microsoft.com/office/powerpoint/2010/main" val="1718191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5EAA0E0D-E808-4916-A884-080F3C13C90B}"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99042930-7A96-4E64-BDA2-68952428F933}" type="slidenum">
              <a:rPr lang="en-US" altLang="ja-JP"/>
              <a:pPr>
                <a:defRPr/>
              </a:pPr>
              <a:t>&lt;#&gt;</a:t>
            </a:fld>
            <a:endParaRPr lang="en-US" altLang="ja-JP"/>
          </a:p>
        </p:txBody>
      </p:sp>
    </p:spTree>
    <p:extLst>
      <p:ext uri="{BB962C8B-B14F-4D97-AF65-F5344CB8AC3E}">
        <p14:creationId xmlns="" xmlns:p14="http://schemas.microsoft.com/office/powerpoint/2010/main" val="426133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563A565C-39D7-44B2-A488-0F56CF4C89AA}"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5F38186-74F5-4E47-BBFD-E66012AA37BB}" type="slidenum">
              <a:rPr lang="en-US" altLang="ja-JP"/>
              <a:pPr>
                <a:defRPr/>
              </a:pPr>
              <a:t>&lt;#&gt;</a:t>
            </a:fld>
            <a:endParaRPr lang="en-US" altLang="ja-JP"/>
          </a:p>
        </p:txBody>
      </p:sp>
    </p:spTree>
    <p:extLst>
      <p:ext uri="{BB962C8B-B14F-4D97-AF65-F5344CB8AC3E}">
        <p14:creationId xmlns="" xmlns:p14="http://schemas.microsoft.com/office/powerpoint/2010/main" val="512738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EF57B43E-B5BD-41EF-98E7-C0593A60824D}"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49E30707-2A87-4CD7-8662-6E13F6F2D5AB}" type="slidenum">
              <a:rPr lang="en-US" altLang="ja-JP"/>
              <a:pPr>
                <a:defRPr/>
              </a:pPr>
              <a:t>&lt;#&gt;</a:t>
            </a:fld>
            <a:endParaRPr lang="en-US" altLang="ja-JP"/>
          </a:p>
        </p:txBody>
      </p:sp>
    </p:spTree>
    <p:extLst>
      <p:ext uri="{BB962C8B-B14F-4D97-AF65-F5344CB8AC3E}">
        <p14:creationId xmlns="" xmlns:p14="http://schemas.microsoft.com/office/powerpoint/2010/main" val="1241699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7B9F1BF8-D2F9-4C40-81DF-5D37B6E75E1B}"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B419681B-792A-49AB-AD2E-AAB7033E5B4D}" type="slidenum">
              <a:rPr lang="en-US" altLang="ja-JP"/>
              <a:pPr>
                <a:defRPr/>
              </a:pPr>
              <a:t>&lt;#&gt;</a:t>
            </a:fld>
            <a:endParaRPr lang="en-US" altLang="ja-JP"/>
          </a:p>
        </p:txBody>
      </p:sp>
    </p:spTree>
    <p:extLst>
      <p:ext uri="{BB962C8B-B14F-4D97-AF65-F5344CB8AC3E}">
        <p14:creationId xmlns="" xmlns:p14="http://schemas.microsoft.com/office/powerpoint/2010/main" val="2438686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9A6DC33A-2C50-4A93-B2F2-685F90487356}"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CB28287-64DF-45AF-B041-1231962F1BD5}" type="slidenum">
              <a:rPr lang="en-US" altLang="ja-JP"/>
              <a:pPr>
                <a:defRPr/>
              </a:pPr>
              <a:t>&lt;#&gt;</a:t>
            </a:fld>
            <a:endParaRPr lang="en-US" altLang="ja-JP"/>
          </a:p>
        </p:txBody>
      </p:sp>
    </p:spTree>
    <p:extLst>
      <p:ext uri="{BB962C8B-B14F-4D97-AF65-F5344CB8AC3E}">
        <p14:creationId xmlns="" xmlns:p14="http://schemas.microsoft.com/office/powerpoint/2010/main" val="3920501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8A3980B1-981B-499D-838C-CF714B64C442}"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E1552A44-3683-4323-9D15-DF49A00E2394}" type="slidenum">
              <a:rPr lang="en-US" altLang="ja-JP"/>
              <a:pPr>
                <a:defRPr/>
              </a:pPr>
              <a:t>&lt;#&gt;</a:t>
            </a:fld>
            <a:endParaRPr lang="en-US" altLang="ja-JP"/>
          </a:p>
        </p:txBody>
      </p:sp>
    </p:spTree>
    <p:extLst>
      <p:ext uri="{BB962C8B-B14F-4D97-AF65-F5344CB8AC3E}">
        <p14:creationId xmlns="" xmlns:p14="http://schemas.microsoft.com/office/powerpoint/2010/main" val="2726642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565A64EA-94B0-4327-8312-AC9148CEC351}"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B1320752-D537-4B3E-9F85-787F9C25AA09}" type="slidenum">
              <a:rPr lang="en-US" altLang="ja-JP"/>
              <a:pPr>
                <a:defRPr/>
              </a:pPr>
              <a:t>&lt;#&gt;</a:t>
            </a:fld>
            <a:endParaRPr lang="en-US" altLang="ja-JP"/>
          </a:p>
        </p:txBody>
      </p:sp>
    </p:spTree>
    <p:extLst>
      <p:ext uri="{BB962C8B-B14F-4D97-AF65-F5344CB8AC3E}">
        <p14:creationId xmlns="" xmlns:p14="http://schemas.microsoft.com/office/powerpoint/2010/main" val="31164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1DDBFEB3-850B-4122-BEE9-FCE3E194803B}"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11AC4A51-0429-4B70-93CC-C4BC4381606C}" type="slidenum">
              <a:rPr lang="en-US" altLang="ja-JP"/>
              <a:pPr>
                <a:defRPr/>
              </a:pPr>
              <a:t>&lt;#&gt;</a:t>
            </a:fld>
            <a:endParaRPr lang="en-US" altLang="ja-JP"/>
          </a:p>
        </p:txBody>
      </p:sp>
    </p:spTree>
    <p:extLst>
      <p:ext uri="{BB962C8B-B14F-4D97-AF65-F5344CB8AC3E}">
        <p14:creationId xmlns="" xmlns:p14="http://schemas.microsoft.com/office/powerpoint/2010/main" val="115458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fld id="{7EC851B7-F215-4681-A82C-424887B5B099}" type="datetimeFigureOut">
              <a:rPr lang="en-US" altLang="ja-JP"/>
              <a:pPr>
                <a:defRPr/>
              </a:pPr>
              <a:t>1/6/2013</a:t>
            </a:fld>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8D9C2043-AC00-4EA6-A0EC-4EA024F4205B}" type="slidenum">
              <a:rPr lang="en-US" altLang="ja-JP"/>
              <a:pPr>
                <a:defRPr/>
              </a:pPr>
              <a:t>&lt;#&gt;</a:t>
            </a:fld>
            <a:endParaRPr lang="en-US" altLang="ja-JP"/>
          </a:p>
        </p:txBody>
      </p:sp>
    </p:spTree>
    <p:extLst>
      <p:ext uri="{BB962C8B-B14F-4D97-AF65-F5344CB8AC3E}">
        <p14:creationId xmlns="" xmlns:p14="http://schemas.microsoft.com/office/powerpoint/2010/main" val="4110463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8435FAA9-E607-4822-8822-19979F6FED2C}"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C382AE28-31F5-45A9-949C-4518A6C40AFA}" type="slidenum">
              <a:rPr lang="en-US" altLang="ja-JP"/>
              <a:pPr>
                <a:defRPr/>
              </a:pPr>
              <a:t>&lt;#&gt;</a:t>
            </a:fld>
            <a:endParaRPr lang="en-US" altLang="ja-JP"/>
          </a:p>
        </p:txBody>
      </p:sp>
    </p:spTree>
    <p:extLst>
      <p:ext uri="{BB962C8B-B14F-4D97-AF65-F5344CB8AC3E}">
        <p14:creationId xmlns="" xmlns:p14="http://schemas.microsoft.com/office/powerpoint/2010/main" val="3745490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2"/>
      </p:bgRef>
    </p:bg>
    <p:spTree>
      <p:nvGrpSpPr>
        <p:cNvPr id="1" name=""/>
        <p:cNvGrpSpPr/>
        <p:nvPr/>
      </p:nvGrpSpPr>
      <p:grpSpPr>
        <a:xfrm>
          <a:off x="0" y="0"/>
          <a:ext cx="0" cy="0"/>
          <a:chOff x="0" y="0"/>
          <a:chExt cx="0" cy="0"/>
        </a:xfrm>
      </p:grpSpPr>
      <p:pic>
        <p:nvPicPr>
          <p:cNvPr id="4" name="Picture 8" descr="Moonlight title.png"/>
          <p:cNvPicPr>
            <a:picLocks noChangeAspect="1"/>
          </p:cNvPicPr>
          <p:nvPr/>
        </p:nvPicPr>
        <p:blipFill>
          <a:blip r:embed="rId2" cstate="print">
            <a:extLst>
              <a:ext uri="{28A0092B-C50C-407E-A947-70E740481C1C}">
                <a14:useLocalDpi xmlns="" xmlns:a14="http://schemas.microsoft.com/office/drawing/2010/main" val="0"/>
              </a:ext>
            </a:extLst>
          </a:blip>
          <a:srcRect l="6766" r="4150" b="4117"/>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62000" y="1752600"/>
            <a:ext cx="5410200" cy="1801906"/>
          </a:xfrm>
        </p:spPr>
        <p:txBody>
          <a:bodyPr anchor="b" anchorCtr="0"/>
          <a:lstStyle>
            <a:lvl1pPr algn="l" defTabSz="914400" rtl="0" eaLnBrk="1" latinLnBrk="0" hangingPunct="1">
              <a:spcBef>
                <a:spcPct val="0"/>
              </a:spcBef>
              <a:buNone/>
              <a:defRPr sz="4400" kern="1200">
                <a:gradFill>
                  <a:gsLst>
                    <a:gs pos="0">
                      <a:schemeClr val="bg1"/>
                    </a:gs>
                    <a:gs pos="90000">
                      <a:schemeClr val="bg2">
                        <a:lumMod val="90000"/>
                      </a:schemeClr>
                    </a:gs>
                  </a:gsLst>
                  <a:lin ang="5400000" scaled="0"/>
                </a:gradFill>
                <a:effectLst>
                  <a:reflection blurRad="6350" stA="55000" endA="300" endPos="25500" dir="5400000" sy="-100000" algn="bl" rotWithShape="0"/>
                </a:effectLst>
                <a:latin typeface="+mj-lt"/>
                <a:ea typeface="+mj-ea"/>
                <a:cs typeface="+mj-cs"/>
              </a:defRPr>
            </a:lvl1pPr>
          </a:lstStyle>
          <a:p>
            <a:r>
              <a:rPr lang="ja-JP" altLang="en-US" smtClean="0"/>
              <a:t>マスター タイトルの書式設定</a:t>
            </a:r>
            <a:endParaRPr/>
          </a:p>
        </p:txBody>
      </p:sp>
      <p:sp>
        <p:nvSpPr>
          <p:cNvPr id="3" name="Subtitle 2"/>
          <p:cNvSpPr>
            <a:spLocks noGrp="1"/>
          </p:cNvSpPr>
          <p:nvPr>
            <p:ph type="subTitle" idx="1"/>
          </p:nvPr>
        </p:nvSpPr>
        <p:spPr>
          <a:xfrm>
            <a:off x="1447800" y="3733800"/>
            <a:ext cx="4724400" cy="1676400"/>
          </a:xfrm>
        </p:spPr>
        <p:txBody>
          <a:bodyPr/>
          <a:lstStyle>
            <a:lvl1pPr marL="0" indent="0" algn="l">
              <a:buNone/>
              <a:defRPr sz="2200" kern="1200">
                <a:gradFill>
                  <a:gsLst>
                    <a:gs pos="0">
                      <a:schemeClr val="bg1"/>
                    </a:gs>
                    <a:gs pos="90000">
                      <a:schemeClr val="bg2">
                        <a:lumMod val="90000"/>
                      </a:schemeClr>
                    </a:gs>
                  </a:gsLst>
                  <a:lin ang="5400000" scaled="0"/>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a:p>
        </p:txBody>
      </p:sp>
      <p:sp>
        <p:nvSpPr>
          <p:cNvPr id="5" name="Date Placeholder 3"/>
          <p:cNvSpPr>
            <a:spLocks noGrp="1"/>
          </p:cNvSpPr>
          <p:nvPr>
            <p:ph type="dt" sz="half" idx="10"/>
          </p:nvPr>
        </p:nvSpPr>
        <p:spPr>
          <a:xfrm>
            <a:off x="6858000" y="6348413"/>
            <a:ext cx="2133600" cy="182562"/>
          </a:xfrm>
        </p:spPr>
        <p:txBody>
          <a:bodyPr/>
          <a:lstStyle>
            <a:lvl1pPr algn="r" fontAlgn="base">
              <a:spcBef>
                <a:spcPct val="0"/>
              </a:spcBef>
              <a:spcAft>
                <a:spcPct val="0"/>
              </a:spcAft>
              <a:defRPr b="1">
                <a:solidFill>
                  <a:srgbClr val="DBE5F1"/>
                </a:solidFill>
                <a:latin typeface="Tahoma" pitchFamily="34" charset="0"/>
                <a:ea typeface="ＭＳ Ｐゴシック" pitchFamily="50" charset="-128"/>
              </a:defRPr>
            </a:lvl1pPr>
          </a:lstStyle>
          <a:p>
            <a:pPr>
              <a:defRPr/>
            </a:pPr>
            <a:fld id="{D783219F-007B-4AFF-A899-BF0C2E99F244}" type="datetimeFigureOut">
              <a:rPr lang="ja-JP" altLang="en-US"/>
              <a:pPr>
                <a:defRPr/>
              </a:pPr>
              <a:t>2013/1/6</a:t>
            </a:fld>
            <a:endParaRPr lang="ja-JP" altLang="en-US"/>
          </a:p>
        </p:txBody>
      </p:sp>
      <p:sp>
        <p:nvSpPr>
          <p:cNvPr id="6" name="Footer Placeholder 4"/>
          <p:cNvSpPr>
            <a:spLocks noGrp="1"/>
          </p:cNvSpPr>
          <p:nvPr>
            <p:ph type="ftr" sz="quarter" idx="11"/>
          </p:nvPr>
        </p:nvSpPr>
        <p:spPr>
          <a:xfrm>
            <a:off x="6096000" y="6543675"/>
            <a:ext cx="2895600" cy="184150"/>
          </a:xfrm>
        </p:spPr>
        <p:txBody>
          <a:bodyPr/>
          <a:lstStyle>
            <a:lvl1pPr algn="r">
              <a:defRPr b="1">
                <a:latin typeface="Tahoma" pitchFamily="34" charset="0"/>
                <a:ea typeface="ＭＳ Ｐゴシック" charset="-128"/>
              </a:defRPr>
            </a:lvl1pPr>
          </a:lstStyle>
          <a:p>
            <a:pPr>
              <a:defRPr/>
            </a:pPr>
            <a:endParaRPr lang="en-US" altLang="ja-JP"/>
          </a:p>
        </p:txBody>
      </p:sp>
      <p:sp>
        <p:nvSpPr>
          <p:cNvPr id="7" name="Slide Number Placeholder 5"/>
          <p:cNvSpPr>
            <a:spLocks noGrp="1"/>
          </p:cNvSpPr>
          <p:nvPr>
            <p:ph type="sldNum" sz="quarter" idx="12"/>
          </p:nvPr>
        </p:nvSpPr>
        <p:spPr>
          <a:xfrm>
            <a:off x="228600" y="6511925"/>
            <a:ext cx="1066800" cy="215900"/>
          </a:xfrm>
        </p:spPr>
        <p:txBody>
          <a:bodyPr/>
          <a:lstStyle>
            <a:lvl1pPr fontAlgn="base">
              <a:spcBef>
                <a:spcPct val="0"/>
              </a:spcBef>
              <a:spcAft>
                <a:spcPct val="0"/>
              </a:spcAft>
              <a:defRPr b="1">
                <a:solidFill>
                  <a:srgbClr val="DBE5F1"/>
                </a:solidFill>
                <a:latin typeface="Tahoma" pitchFamily="34" charset="0"/>
                <a:ea typeface="ＭＳ Ｐゴシック" pitchFamily="50" charset="-128"/>
              </a:defRPr>
            </a:lvl1pPr>
          </a:lstStyle>
          <a:p>
            <a:pPr>
              <a:defRPr/>
            </a:pPr>
            <a:fld id="{5EFEA80B-AB39-4A9E-938A-A516D74CF6C3}" type="slidenum">
              <a:rPr lang="ja-JP" altLang="en-US"/>
              <a:pPr>
                <a:defRPr/>
              </a:pPr>
              <a:t>&lt;#&gt;</a:t>
            </a:fld>
            <a:endParaRPr lang="ja-JP" altLang="en-US"/>
          </a:p>
        </p:txBody>
      </p:sp>
    </p:spTree>
    <p:extLst>
      <p:ext uri="{BB962C8B-B14F-4D97-AF65-F5344CB8AC3E}">
        <p14:creationId xmlns="" xmlns:p14="http://schemas.microsoft.com/office/powerpoint/2010/main" val="160744810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77CF5727-02A0-457E-AE63-AA550A9EA90C}" type="datetimeFigureOut">
              <a:rPr lang="ja-JP" altLang="en-US"/>
              <a:pPr>
                <a:defRPr/>
              </a:pPr>
              <a:t>2013/1/6</a:t>
            </a:fld>
            <a:endParaRPr lang="ja-JP" altLang="en-US"/>
          </a:p>
        </p:txBody>
      </p:sp>
      <p:sp>
        <p:nvSpPr>
          <p:cNvPr id="5" name="Footer Placeholder 4"/>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F7A87979-F079-4D83-8A61-8F9F1874A834}" type="slidenum">
              <a:rPr lang="ja-JP" altLang="en-US"/>
              <a:pPr>
                <a:defRPr/>
              </a:pPr>
              <a:t>&lt;#&gt;</a:t>
            </a:fld>
            <a:endParaRPr lang="ja-JP" altLang="en-US"/>
          </a:p>
        </p:txBody>
      </p:sp>
    </p:spTree>
    <p:extLst>
      <p:ext uri="{BB962C8B-B14F-4D97-AF65-F5344CB8AC3E}">
        <p14:creationId xmlns="" xmlns:p14="http://schemas.microsoft.com/office/powerpoint/2010/main" val="3401565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2"/>
      </p:bgRef>
    </p:bg>
    <p:spTree>
      <p:nvGrpSpPr>
        <p:cNvPr id="1" name=""/>
        <p:cNvGrpSpPr/>
        <p:nvPr/>
      </p:nvGrpSpPr>
      <p:grpSpPr>
        <a:xfrm>
          <a:off x="0" y="0"/>
          <a:ext cx="0" cy="0"/>
          <a:chOff x="0" y="0"/>
          <a:chExt cx="0" cy="0"/>
        </a:xfrm>
      </p:grpSpPr>
      <p:pic>
        <p:nvPicPr>
          <p:cNvPr id="4" name="Picture 7" descr="moonlight section.png"/>
          <p:cNvPicPr>
            <a:picLocks noChangeAspect="1"/>
          </p:cNvPicPr>
          <p:nvPr/>
        </p:nvPicPr>
        <p:blipFill>
          <a:blip r:embed="rId2" cstate="print">
            <a:extLst>
              <a:ext uri="{28A0092B-C50C-407E-A947-70E740481C1C}">
                <a14:useLocalDpi xmlns="" xmlns:a14="http://schemas.microsoft.com/office/drawing/2010/main" val="0"/>
              </a:ext>
            </a:extLst>
          </a:blip>
          <a:srcRect l="6389" r="4959" b="27051"/>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2438400"/>
            <a:ext cx="7772400" cy="1362075"/>
          </a:xfrm>
        </p:spPr>
        <p:txBody>
          <a:bodyPr anchor="b" anchorCtr="0"/>
          <a:lstStyle>
            <a:lvl1pPr algn="ctr" defTabSz="914400" rtl="0" eaLnBrk="1" latinLnBrk="0" hangingPunct="1">
              <a:spcBef>
                <a:spcPct val="0"/>
              </a:spcBef>
              <a:buNone/>
              <a:defRPr sz="4400" kern="1200">
                <a:gradFill>
                  <a:gsLst>
                    <a:gs pos="0">
                      <a:schemeClr val="bg1"/>
                    </a:gs>
                    <a:gs pos="90000">
                      <a:schemeClr val="bg2">
                        <a:lumMod val="90000"/>
                      </a:schemeClr>
                    </a:gs>
                  </a:gsLst>
                  <a:lin ang="5400000" scaled="0"/>
                </a:gradFill>
                <a:effectLst>
                  <a:reflection blurRad="6350" stA="55000" endA="300" endPos="25500" dir="5400000" sy="-100000" algn="bl" rotWithShape="0"/>
                </a:effectLst>
                <a:latin typeface="+mj-lt"/>
                <a:ea typeface="+mj-ea"/>
                <a:cs typeface="+mj-cs"/>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685800" y="3886200"/>
            <a:ext cx="7772400" cy="941294"/>
          </a:xfrm>
        </p:spPr>
        <p:txBody>
          <a:bodyPr anchor="t" anchorCtr="0"/>
          <a:lstStyle>
            <a:lvl1pPr marL="0" indent="0" algn="ctr">
              <a:buNone/>
              <a:defRPr sz="2000" kern="1200">
                <a:gradFill>
                  <a:gsLst>
                    <a:gs pos="0">
                      <a:schemeClr val="bg1"/>
                    </a:gs>
                    <a:gs pos="90000">
                      <a:schemeClr val="bg2">
                        <a:lumMod val="90000"/>
                      </a:schemeClr>
                    </a:gs>
                  </a:gsLst>
                  <a:lin ang="5400000" scaled="0"/>
                </a:gra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3F052258-DDA4-474E-8E50-4B838D80D102}" type="datetimeFigureOut">
              <a:rPr lang="ja-JP" altLang="en-US"/>
              <a:pPr>
                <a:defRPr/>
              </a:pPr>
              <a:t>2013/1/6</a:t>
            </a:fld>
            <a:endParaRPr lang="ja-JP" altLang="en-US"/>
          </a:p>
        </p:txBody>
      </p:sp>
      <p:sp>
        <p:nvSpPr>
          <p:cNvPr id="6" name="Footer Placeholder 4"/>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7" name="Slide Number Placeholder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D06AD7C6-13BF-4D1F-8D25-C46903187457}" type="slidenum">
              <a:rPr lang="ja-JP" altLang="en-US"/>
              <a:pPr>
                <a:defRPr/>
              </a:pPr>
              <a:t>&lt;#&gt;</a:t>
            </a:fld>
            <a:endParaRPr lang="ja-JP" altLang="en-US"/>
          </a:p>
        </p:txBody>
      </p:sp>
    </p:spTree>
    <p:extLst>
      <p:ext uri="{BB962C8B-B14F-4D97-AF65-F5344CB8AC3E}">
        <p14:creationId xmlns="" xmlns:p14="http://schemas.microsoft.com/office/powerpoint/2010/main" val="19611449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pic>
        <p:nvPicPr>
          <p:cNvPr id="5" name="Picture 9" descr="moonlight - two content.png"/>
          <p:cNvPicPr>
            <a:picLocks noChangeAspect="1"/>
          </p:cNvPicPr>
          <p:nvPr/>
        </p:nvPicPr>
        <p:blipFill>
          <a:blip r:embed="rId2" cstate="print">
            <a:extLst>
              <a:ext uri="{28A0092B-C50C-407E-A947-70E740481C1C}">
                <a14:useLocalDpi xmlns="" xmlns:a14="http://schemas.microsoft.com/office/drawing/2010/main" val="0"/>
              </a:ext>
            </a:extLst>
          </a:blip>
          <a:srcRect l="2281" t="1035" r="4562"/>
          <a:stretch>
            <a:fillRect/>
          </a:stretch>
        </p:blipFill>
        <p:spPr bwMode="auto">
          <a:xfrm>
            <a:off x="0" y="0"/>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792162"/>
            <a:ext cx="6019799" cy="808038"/>
          </a:xfrm>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1976438" y="2003425"/>
            <a:ext cx="2971800" cy="3832226"/>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Content Placeholder 3"/>
          <p:cNvSpPr>
            <a:spLocks noGrp="1"/>
          </p:cNvSpPr>
          <p:nvPr>
            <p:ph sz="half" idx="2"/>
          </p:nvPr>
        </p:nvSpPr>
        <p:spPr>
          <a:xfrm>
            <a:off x="5029200" y="2003425"/>
            <a:ext cx="2971800" cy="3832225"/>
          </a:xfrm>
        </p:spPr>
        <p:txBody>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6" name="Date Placeholder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8E1C33F6-DD0F-424A-8252-2D99978EAE73}" type="datetimeFigureOut">
              <a:rPr lang="ja-JP" altLang="en-US"/>
              <a:pPr>
                <a:defRPr/>
              </a:pPr>
              <a:t>2013/1/6</a:t>
            </a:fld>
            <a:endParaRPr lang="ja-JP" altLang="en-US"/>
          </a:p>
        </p:txBody>
      </p:sp>
      <p:sp>
        <p:nvSpPr>
          <p:cNvPr id="7" name="Footer Placeholder 5"/>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3048965D-BCEC-43A4-84E6-2C2DDD4FC4EB}" type="slidenum">
              <a:rPr lang="ja-JP" altLang="en-US"/>
              <a:pPr>
                <a:defRPr/>
              </a:pPr>
              <a:t>&lt;#&gt;</a:t>
            </a:fld>
            <a:endParaRPr lang="ja-JP" altLang="en-US"/>
          </a:p>
        </p:txBody>
      </p:sp>
    </p:spTree>
    <p:extLst>
      <p:ext uri="{BB962C8B-B14F-4D97-AF65-F5344CB8AC3E}">
        <p14:creationId xmlns="" xmlns:p14="http://schemas.microsoft.com/office/powerpoint/2010/main" val="174438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12406CFE-3689-4D47-BFE4-644101ECC405}"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8015B553-57CC-480B-B8C3-D30425385E8E}" type="slidenum">
              <a:rPr lang="en-US" altLang="ja-JP"/>
              <a:pPr>
                <a:defRPr/>
              </a:pPr>
              <a:t>&lt;#&gt;</a:t>
            </a:fld>
            <a:endParaRPr lang="en-US" altLang="ja-JP"/>
          </a:p>
        </p:txBody>
      </p:sp>
    </p:spTree>
    <p:extLst>
      <p:ext uri="{BB962C8B-B14F-4D97-AF65-F5344CB8AC3E}">
        <p14:creationId xmlns="" xmlns:p14="http://schemas.microsoft.com/office/powerpoint/2010/main" val="979145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pic>
        <p:nvPicPr>
          <p:cNvPr id="7" name="Picture 9" descr="moonlight - two content.png"/>
          <p:cNvPicPr>
            <a:picLocks noChangeAspect="1"/>
          </p:cNvPicPr>
          <p:nvPr/>
        </p:nvPicPr>
        <p:blipFill>
          <a:blip r:embed="rId2" cstate="print">
            <a:extLst>
              <a:ext uri="{28A0092B-C50C-407E-A947-70E740481C1C}">
                <a14:useLocalDpi xmlns="" xmlns:a14="http://schemas.microsoft.com/office/drawing/2010/main" val="0"/>
              </a:ext>
            </a:extLst>
          </a:blip>
          <a:srcRect l="2281" t="1035" r="4562"/>
          <a:stretch>
            <a:fillRect/>
          </a:stretch>
        </p:blipFill>
        <p:spPr bwMode="auto">
          <a:xfrm>
            <a:off x="0" y="0"/>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792162"/>
            <a:ext cx="6019799" cy="808038"/>
          </a:xfrm>
        </p:spPr>
        <p:txBody>
          <a:bodyPr/>
          <a:lstStyle>
            <a:lvl1pPr>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1981200" y="1700960"/>
            <a:ext cx="2971800" cy="750887"/>
          </a:xfrm>
        </p:spPr>
        <p:txBody>
          <a:bodyPr anchor="ctr" anchorCtr="0">
            <a:noAutofit/>
          </a:bodyPr>
          <a:lstStyle>
            <a:lvl1pPr marL="0" indent="0" algn="ctr">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981200" y="2541494"/>
            <a:ext cx="2971800" cy="329415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5" name="Text Placeholder 4"/>
          <p:cNvSpPr>
            <a:spLocks noGrp="1"/>
          </p:cNvSpPr>
          <p:nvPr>
            <p:ph type="body" sz="quarter" idx="3"/>
          </p:nvPr>
        </p:nvSpPr>
        <p:spPr>
          <a:xfrm>
            <a:off x="5029199" y="1700960"/>
            <a:ext cx="2971800" cy="750887"/>
          </a:xfrm>
        </p:spPr>
        <p:txBody>
          <a:bodyPr anchor="ctr" anchorCtr="0">
            <a:noAutofit/>
          </a:bodyPr>
          <a:lstStyle>
            <a:lvl1pPr marL="0" indent="0" algn="ctr">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29200" y="2541494"/>
            <a:ext cx="2971800" cy="3294156"/>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8" name="Date Placeholder 6"/>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38D74321-8938-4B7A-A7CF-FDD812FF90F1}" type="datetimeFigureOut">
              <a:rPr lang="ja-JP" altLang="en-US"/>
              <a:pPr>
                <a:defRPr/>
              </a:pPr>
              <a:t>2013/1/6</a:t>
            </a:fld>
            <a:endParaRPr lang="ja-JP" altLang="en-US"/>
          </a:p>
        </p:txBody>
      </p:sp>
      <p:sp>
        <p:nvSpPr>
          <p:cNvPr id="9" name="Footer Placeholder 7"/>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10" name="Slide Number Placeholder 8"/>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2A83ED23-7E7C-43C2-84EC-4AE841498C1E}" type="slidenum">
              <a:rPr lang="ja-JP" altLang="en-US"/>
              <a:pPr>
                <a:defRPr/>
              </a:pPr>
              <a:t>&lt;#&gt;</a:t>
            </a:fld>
            <a:endParaRPr lang="ja-JP" altLang="en-US"/>
          </a:p>
        </p:txBody>
      </p:sp>
    </p:spTree>
    <p:extLst>
      <p:ext uri="{BB962C8B-B14F-4D97-AF65-F5344CB8AC3E}">
        <p14:creationId xmlns="" xmlns:p14="http://schemas.microsoft.com/office/powerpoint/2010/main" val="4211730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Date Placeholder 2"/>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37A572AE-CCB7-40ED-8096-79FBC0DBA22A}" type="datetimeFigureOut">
              <a:rPr lang="ja-JP" altLang="en-US"/>
              <a:pPr>
                <a:defRPr/>
              </a:pPr>
              <a:t>2013/1/6</a:t>
            </a:fld>
            <a:endParaRPr lang="ja-JP" altLang="en-US"/>
          </a:p>
        </p:txBody>
      </p:sp>
      <p:sp>
        <p:nvSpPr>
          <p:cNvPr id="4" name="Footer Placeholder 3"/>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E74E1B00-23E6-4748-954C-0DC5CF36E968}" type="slidenum">
              <a:rPr lang="ja-JP" altLang="en-US"/>
              <a:pPr>
                <a:defRPr/>
              </a:pPr>
              <a:t>&lt;#&gt;</a:t>
            </a:fld>
            <a:endParaRPr lang="ja-JP" altLang="en-US"/>
          </a:p>
        </p:txBody>
      </p:sp>
    </p:spTree>
    <p:extLst>
      <p:ext uri="{BB962C8B-B14F-4D97-AF65-F5344CB8AC3E}">
        <p14:creationId xmlns="" xmlns:p14="http://schemas.microsoft.com/office/powerpoint/2010/main" val="4274588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9FB4D2A4-7E94-4EFB-BFA4-CF0E66FD62F9}" type="datetimeFigureOut">
              <a:rPr lang="ja-JP" altLang="en-US"/>
              <a:pPr>
                <a:defRPr/>
              </a:pPr>
              <a:t>2013/1/6</a:t>
            </a:fld>
            <a:endParaRPr lang="ja-JP" altLang="en-US"/>
          </a:p>
        </p:txBody>
      </p:sp>
      <p:sp>
        <p:nvSpPr>
          <p:cNvPr id="3" name="Footer Placeholder 2"/>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055339FE-44AF-48B0-9AB0-A5A9D3F8665E}" type="slidenum">
              <a:rPr lang="ja-JP" altLang="en-US"/>
              <a:pPr>
                <a:defRPr/>
              </a:pPr>
              <a:t>&lt;#&gt;</a:t>
            </a:fld>
            <a:endParaRPr lang="ja-JP" altLang="en-US"/>
          </a:p>
        </p:txBody>
      </p:sp>
    </p:spTree>
    <p:extLst>
      <p:ext uri="{BB962C8B-B14F-4D97-AF65-F5344CB8AC3E}">
        <p14:creationId xmlns="" xmlns:p14="http://schemas.microsoft.com/office/powerpoint/2010/main" val="2986313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pic>
        <p:nvPicPr>
          <p:cNvPr id="5" name="Picture 7" descr="moonlight - two content.png"/>
          <p:cNvPicPr>
            <a:picLocks noChangeAspect="1"/>
          </p:cNvPicPr>
          <p:nvPr/>
        </p:nvPicPr>
        <p:blipFill>
          <a:blip r:embed="rId2" cstate="print">
            <a:extLst>
              <a:ext uri="{28A0092B-C50C-407E-A947-70E740481C1C}">
                <a14:useLocalDpi xmlns="" xmlns:a14="http://schemas.microsoft.com/office/drawing/2010/main" val="0"/>
              </a:ext>
            </a:extLst>
          </a:blip>
          <a:srcRect l="2281" t="1035" r="4562"/>
          <a:stretch>
            <a:fillRect/>
          </a:stretch>
        </p:blipFill>
        <p:spPr bwMode="auto">
          <a:xfrm>
            <a:off x="0" y="0"/>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1752" y="1033272"/>
            <a:ext cx="1298448" cy="2624328"/>
          </a:xfrm>
        </p:spPr>
        <p:txBody>
          <a:bodyPr anchor="t" anchorCtr="0"/>
          <a:lstStyle>
            <a:lvl1pPr algn="l">
              <a:defRPr sz="2000" b="1"/>
            </a:lvl1pPr>
          </a:lstStyle>
          <a:p>
            <a:r>
              <a:rPr lang="ja-JP" altLang="en-US" smtClean="0"/>
              <a:t>マスター タイトルの書式設定</a:t>
            </a:r>
            <a:endParaRPr/>
          </a:p>
        </p:txBody>
      </p:sp>
      <p:sp>
        <p:nvSpPr>
          <p:cNvPr id="3" name="Content Placeholder 2"/>
          <p:cNvSpPr>
            <a:spLocks noGrp="1"/>
          </p:cNvSpPr>
          <p:nvPr>
            <p:ph idx="1"/>
          </p:nvPr>
        </p:nvSpPr>
        <p:spPr>
          <a:xfrm>
            <a:off x="2133600" y="1371600"/>
            <a:ext cx="4953000" cy="3886200"/>
          </a:xfr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Text Placeholder 3"/>
          <p:cNvSpPr>
            <a:spLocks noGrp="1"/>
          </p:cNvSpPr>
          <p:nvPr>
            <p:ph type="body" sz="half" idx="2"/>
          </p:nvPr>
        </p:nvSpPr>
        <p:spPr>
          <a:xfrm>
            <a:off x="3127248" y="5486400"/>
            <a:ext cx="4498848" cy="758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6" name="Date Placeholder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214CBB37-E84D-4DD8-807D-B4CF549482F0}" type="datetimeFigureOut">
              <a:rPr lang="ja-JP" altLang="en-US"/>
              <a:pPr>
                <a:defRPr/>
              </a:pPr>
              <a:t>2013/1/6</a:t>
            </a:fld>
            <a:endParaRPr lang="ja-JP" altLang="en-US"/>
          </a:p>
        </p:txBody>
      </p:sp>
      <p:sp>
        <p:nvSpPr>
          <p:cNvPr id="7" name="Footer Placeholder 5"/>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632A8E62-CA75-4A85-831F-4F16CEE9A176}" type="slidenum">
              <a:rPr lang="ja-JP" altLang="en-US"/>
              <a:pPr>
                <a:defRPr/>
              </a:pPr>
              <a:t>&lt;#&gt;</a:t>
            </a:fld>
            <a:endParaRPr lang="ja-JP" altLang="en-US"/>
          </a:p>
        </p:txBody>
      </p:sp>
    </p:spTree>
    <p:extLst>
      <p:ext uri="{BB962C8B-B14F-4D97-AF65-F5344CB8AC3E}">
        <p14:creationId xmlns="" xmlns:p14="http://schemas.microsoft.com/office/powerpoint/2010/main" val="3388486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pic>
        <p:nvPicPr>
          <p:cNvPr id="5" name="Picture 7" descr="moonlight - two content.png"/>
          <p:cNvPicPr>
            <a:picLocks noChangeAspect="1"/>
          </p:cNvPicPr>
          <p:nvPr/>
        </p:nvPicPr>
        <p:blipFill>
          <a:blip r:embed="rId2" cstate="print">
            <a:extLst>
              <a:ext uri="{28A0092B-C50C-407E-A947-70E740481C1C}">
                <a14:useLocalDpi xmlns="" xmlns:a14="http://schemas.microsoft.com/office/drawing/2010/main" val="0"/>
              </a:ext>
            </a:extLst>
          </a:blip>
          <a:srcRect l="2281" t="1035" r="4562"/>
          <a:stretch>
            <a:fillRect/>
          </a:stretch>
        </p:blipFill>
        <p:spPr bwMode="auto">
          <a:xfrm>
            <a:off x="0" y="0"/>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033462"/>
            <a:ext cx="1295400" cy="2624138"/>
          </a:xfrm>
        </p:spPr>
        <p:txBody>
          <a:bodyPr anchor="t" anchorCtr="0"/>
          <a:lstStyle>
            <a:lvl1pPr algn="l">
              <a:defRPr sz="2000" b="1"/>
            </a:lvl1pPr>
          </a:lstStyle>
          <a:p>
            <a:r>
              <a:rPr lang="ja-JP" altLang="en-US" smtClean="0"/>
              <a:t>マスター タイトルの書式設定</a:t>
            </a:r>
            <a:endParaRPr/>
          </a:p>
        </p:txBody>
      </p:sp>
      <p:sp>
        <p:nvSpPr>
          <p:cNvPr id="3" name="Picture Placeholder 2"/>
          <p:cNvSpPr>
            <a:spLocks noGrp="1"/>
          </p:cNvSpPr>
          <p:nvPr>
            <p:ph type="pic" idx="1"/>
          </p:nvPr>
        </p:nvSpPr>
        <p:spPr>
          <a:xfrm>
            <a:off x="1905000" y="914400"/>
            <a:ext cx="5486400" cy="4495800"/>
          </a:xfrm>
          <a:prstGeom prst="ellipse">
            <a:avLst/>
          </a:prstGeom>
          <a:effectLst>
            <a:innerShdw blurRad="254000">
              <a:schemeClr val="tx1"/>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noProof="0"/>
          </a:p>
        </p:txBody>
      </p:sp>
      <p:sp>
        <p:nvSpPr>
          <p:cNvPr id="4" name="Text Placeholder 3"/>
          <p:cNvSpPr>
            <a:spLocks noGrp="1"/>
          </p:cNvSpPr>
          <p:nvPr>
            <p:ph type="body" sz="half" idx="2"/>
          </p:nvPr>
        </p:nvSpPr>
        <p:spPr>
          <a:xfrm>
            <a:off x="3124200" y="5486400"/>
            <a:ext cx="4495800" cy="76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6" name="Date Placeholder 4"/>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C271C586-8CA3-4312-9197-D89A17B510B0}" type="datetimeFigureOut">
              <a:rPr lang="ja-JP" altLang="en-US"/>
              <a:pPr>
                <a:defRPr/>
              </a:pPr>
              <a:t>2013/1/6</a:t>
            </a:fld>
            <a:endParaRPr lang="ja-JP" altLang="en-US"/>
          </a:p>
        </p:txBody>
      </p:sp>
      <p:sp>
        <p:nvSpPr>
          <p:cNvPr id="7" name="Footer Placeholder 5"/>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16600E92-9837-4F49-B6D2-2DB588C5CFF1}" type="slidenum">
              <a:rPr lang="ja-JP" altLang="en-US"/>
              <a:pPr>
                <a:defRPr/>
              </a:pPr>
              <a:t>&lt;#&gt;</a:t>
            </a:fld>
            <a:endParaRPr lang="ja-JP" altLang="en-US"/>
          </a:p>
        </p:txBody>
      </p:sp>
    </p:spTree>
    <p:extLst>
      <p:ext uri="{BB962C8B-B14F-4D97-AF65-F5344CB8AC3E}">
        <p14:creationId xmlns="" xmlns:p14="http://schemas.microsoft.com/office/powerpoint/2010/main" val="2473457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Vertical Text Placeholder 2"/>
          <p:cNvSpPr>
            <a:spLocks noGrp="1"/>
          </p:cNvSpPr>
          <p:nvPr>
            <p:ph type="body" orient="vert" idx="1"/>
          </p:nvPr>
        </p:nvSpPr>
        <p:spPr>
          <a:xfrm>
            <a:off x="1976438" y="1981201"/>
            <a:ext cx="5325315" cy="38413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4FEEDCC8-BF94-41C7-9122-97964E6189EB}" type="datetimeFigureOut">
              <a:rPr lang="ja-JP" altLang="en-US"/>
              <a:pPr>
                <a:defRPr/>
              </a:pPr>
              <a:t>2013/1/6</a:t>
            </a:fld>
            <a:endParaRPr lang="ja-JP" altLang="en-US"/>
          </a:p>
        </p:txBody>
      </p:sp>
      <p:sp>
        <p:nvSpPr>
          <p:cNvPr id="5" name="Footer Placeholder 4"/>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EF2970C8-5A94-403E-856D-05C1F526427D}" type="slidenum">
              <a:rPr lang="ja-JP" altLang="en-US"/>
              <a:pPr>
                <a:defRPr/>
              </a:pPr>
              <a:t>&lt;#&gt;</a:t>
            </a:fld>
            <a:endParaRPr lang="ja-JP" altLang="en-US"/>
          </a:p>
        </p:txBody>
      </p:sp>
    </p:spTree>
    <p:extLst>
      <p:ext uri="{BB962C8B-B14F-4D97-AF65-F5344CB8AC3E}">
        <p14:creationId xmlns="" xmlns:p14="http://schemas.microsoft.com/office/powerpoint/2010/main" val="478782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793751"/>
            <a:ext cx="1371600" cy="5041900"/>
          </a:xfrm>
        </p:spPr>
        <p:txBody>
          <a:bodyPr vert="eaVert"/>
          <a:lstStyle/>
          <a:p>
            <a:r>
              <a:rPr lang="ja-JP" altLang="en-US" smtClean="0"/>
              <a:t>マスター タイトルの書式設定</a:t>
            </a:r>
            <a:endParaRPr/>
          </a:p>
        </p:txBody>
      </p:sp>
      <p:sp>
        <p:nvSpPr>
          <p:cNvPr id="3" name="Vertical Text Placeholder 2"/>
          <p:cNvSpPr>
            <a:spLocks noGrp="1"/>
          </p:cNvSpPr>
          <p:nvPr>
            <p:ph type="body" orient="vert" idx="1"/>
          </p:nvPr>
        </p:nvSpPr>
        <p:spPr>
          <a:xfrm>
            <a:off x="1976438" y="793751"/>
            <a:ext cx="4500562" cy="50419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1C6FC2C7-FA8C-43D3-ACE0-E18FF6967E91}" type="datetimeFigureOut">
              <a:rPr lang="ja-JP" altLang="en-US"/>
              <a:pPr>
                <a:defRPr/>
              </a:pPr>
              <a:t>2013/1/6</a:t>
            </a:fld>
            <a:endParaRPr lang="ja-JP" altLang="en-US"/>
          </a:p>
        </p:txBody>
      </p:sp>
      <p:sp>
        <p:nvSpPr>
          <p:cNvPr id="5" name="Footer Placeholder 4"/>
          <p:cNvSpPr>
            <a:spLocks noGrp="1"/>
          </p:cNvSpPr>
          <p:nvPr>
            <p:ph type="ftr" sz="quarter" idx="11"/>
          </p:nvPr>
        </p:nvSpPr>
        <p:spPr/>
        <p:txBody>
          <a:bodyPr/>
          <a:lstStyle>
            <a:lvl1pPr>
              <a:defRPr b="1">
                <a:latin typeface="Tahoma" pitchFamily="34" charset="0"/>
                <a:ea typeface="ＭＳ Ｐゴシック" charset="-128"/>
              </a:defRPr>
            </a:lvl1pPr>
          </a:lstStyle>
          <a:p>
            <a:pPr>
              <a:defRPr/>
            </a:pPr>
            <a:endParaRPr lang="en-US" altLang="ja-JP"/>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itchFamily="34" charset="0"/>
                <a:ea typeface="ＭＳ Ｐゴシック" pitchFamily="50" charset="-128"/>
              </a:defRPr>
            </a:lvl1pPr>
          </a:lstStyle>
          <a:p>
            <a:pPr>
              <a:defRPr/>
            </a:pPr>
            <a:fld id="{7D3A910A-E096-4B2F-8414-871AF444E7C9}" type="slidenum">
              <a:rPr lang="ja-JP" altLang="en-US"/>
              <a:pPr>
                <a:defRPr/>
              </a:pPr>
              <a:t>&lt;#&gt;</a:t>
            </a:fld>
            <a:endParaRPr lang="ja-JP" altLang="en-US"/>
          </a:p>
        </p:txBody>
      </p:sp>
    </p:spTree>
    <p:extLst>
      <p:ext uri="{BB962C8B-B14F-4D97-AF65-F5344CB8AC3E}">
        <p14:creationId xmlns="" xmlns:p14="http://schemas.microsoft.com/office/powerpoint/2010/main" val="1185322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34FD8317-C67D-42D6-8101-25CD9559E6B4}" type="slidenum">
              <a:rPr lang="en-US" altLang="ja-JP"/>
              <a:pPr>
                <a:defRPr/>
              </a:pPr>
              <a:t>&lt;#&gt;</a:t>
            </a:fld>
            <a:endParaRPr lang="en-US" altLang="ja-JP"/>
          </a:p>
        </p:txBody>
      </p:sp>
    </p:spTree>
    <p:extLst>
      <p:ext uri="{BB962C8B-B14F-4D97-AF65-F5344CB8AC3E}">
        <p14:creationId xmlns="" xmlns:p14="http://schemas.microsoft.com/office/powerpoint/2010/main" val="4160543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3BFE2323-6A88-41E5-AFEE-B3EB36FC486F}" type="slidenum">
              <a:rPr lang="en-US" altLang="ja-JP"/>
              <a:pPr>
                <a:defRPr/>
              </a:pPr>
              <a:t>&lt;#&gt;</a:t>
            </a:fld>
            <a:endParaRPr lang="en-US" altLang="ja-JP"/>
          </a:p>
        </p:txBody>
      </p:sp>
    </p:spTree>
    <p:extLst>
      <p:ext uri="{BB962C8B-B14F-4D97-AF65-F5344CB8AC3E}">
        <p14:creationId xmlns="" xmlns:p14="http://schemas.microsoft.com/office/powerpoint/2010/main" val="1539428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A2EC895A-2935-4638-8B57-9CFB3B5EDC0A}" type="slidenum">
              <a:rPr lang="en-US" altLang="ja-JP"/>
              <a:pPr>
                <a:defRPr/>
              </a:pPr>
              <a:t>&lt;#&gt;</a:t>
            </a:fld>
            <a:endParaRPr lang="en-US" altLang="ja-JP"/>
          </a:p>
        </p:txBody>
      </p:sp>
    </p:spTree>
    <p:extLst>
      <p:ext uri="{BB962C8B-B14F-4D97-AF65-F5344CB8AC3E}">
        <p14:creationId xmlns="" xmlns:p14="http://schemas.microsoft.com/office/powerpoint/2010/main" val="95915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484F1CF4-6477-4E07-A3FF-C6491BC71172}"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B81DDE00-99E2-4E5F-A5E0-09257BC8EC68}" type="slidenum">
              <a:rPr lang="en-US" altLang="ja-JP"/>
              <a:pPr>
                <a:defRPr/>
              </a:pPr>
              <a:t>&lt;#&gt;</a:t>
            </a:fld>
            <a:endParaRPr lang="en-US" altLang="ja-JP"/>
          </a:p>
        </p:txBody>
      </p:sp>
    </p:spTree>
    <p:extLst>
      <p:ext uri="{BB962C8B-B14F-4D97-AF65-F5344CB8AC3E}">
        <p14:creationId xmlns="" xmlns:p14="http://schemas.microsoft.com/office/powerpoint/2010/main" val="1147349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7BA9EDA9-9FD4-4E0C-AE7A-AA0F6E15AD0F}" type="slidenum">
              <a:rPr lang="en-US" altLang="ja-JP"/>
              <a:pPr>
                <a:defRPr/>
              </a:pPr>
              <a:t>&lt;#&gt;</a:t>
            </a:fld>
            <a:endParaRPr lang="en-US" altLang="ja-JP"/>
          </a:p>
        </p:txBody>
      </p:sp>
    </p:spTree>
    <p:extLst>
      <p:ext uri="{BB962C8B-B14F-4D97-AF65-F5344CB8AC3E}">
        <p14:creationId xmlns="" xmlns:p14="http://schemas.microsoft.com/office/powerpoint/2010/main" val="3426776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4B6D6E00-AC26-4818-AB76-4AE14751FB0A}" type="slidenum">
              <a:rPr lang="en-US" altLang="ja-JP"/>
              <a:pPr>
                <a:defRPr/>
              </a:pPr>
              <a:t>&lt;#&gt;</a:t>
            </a:fld>
            <a:endParaRPr lang="en-US" altLang="ja-JP"/>
          </a:p>
        </p:txBody>
      </p:sp>
    </p:spTree>
    <p:extLst>
      <p:ext uri="{BB962C8B-B14F-4D97-AF65-F5344CB8AC3E}">
        <p14:creationId xmlns="" xmlns:p14="http://schemas.microsoft.com/office/powerpoint/2010/main" val="981038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1C1D4998-49FE-479D-8893-F31081E6C691}" type="slidenum">
              <a:rPr lang="en-US" altLang="ja-JP"/>
              <a:pPr>
                <a:defRPr/>
              </a:pPr>
              <a:t>&lt;#&gt;</a:t>
            </a:fld>
            <a:endParaRPr lang="en-US" altLang="ja-JP"/>
          </a:p>
        </p:txBody>
      </p:sp>
    </p:spTree>
    <p:extLst>
      <p:ext uri="{BB962C8B-B14F-4D97-AF65-F5344CB8AC3E}">
        <p14:creationId xmlns="" xmlns:p14="http://schemas.microsoft.com/office/powerpoint/2010/main" val="42011228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90B9B293-CCEE-4A28-B798-BDF5FD351313}" type="slidenum">
              <a:rPr lang="en-US" altLang="ja-JP"/>
              <a:pPr>
                <a:defRPr/>
              </a:pPr>
              <a:t>&lt;#&gt;</a:t>
            </a:fld>
            <a:endParaRPr lang="en-US" altLang="ja-JP"/>
          </a:p>
        </p:txBody>
      </p:sp>
    </p:spTree>
    <p:extLst>
      <p:ext uri="{BB962C8B-B14F-4D97-AF65-F5344CB8AC3E}">
        <p14:creationId xmlns="" xmlns:p14="http://schemas.microsoft.com/office/powerpoint/2010/main" val="2238225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3501042D-E26D-4C45-8496-5E89FE70A8D9}" type="slidenum">
              <a:rPr lang="en-US" altLang="ja-JP"/>
              <a:pPr>
                <a:defRPr/>
              </a:pPr>
              <a:t>&lt;#&gt;</a:t>
            </a:fld>
            <a:endParaRPr lang="en-US" altLang="ja-JP"/>
          </a:p>
        </p:txBody>
      </p:sp>
    </p:spTree>
    <p:extLst>
      <p:ext uri="{BB962C8B-B14F-4D97-AF65-F5344CB8AC3E}">
        <p14:creationId xmlns="" xmlns:p14="http://schemas.microsoft.com/office/powerpoint/2010/main" val="1232468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2D37B02E-F75A-4B19-B4E7-4FF4B683A861}" type="slidenum">
              <a:rPr lang="en-US" altLang="ja-JP"/>
              <a:pPr>
                <a:defRPr/>
              </a:pPr>
              <a:t>&lt;#&gt;</a:t>
            </a:fld>
            <a:endParaRPr lang="en-US" altLang="ja-JP"/>
          </a:p>
        </p:txBody>
      </p:sp>
    </p:spTree>
    <p:extLst>
      <p:ext uri="{BB962C8B-B14F-4D97-AF65-F5344CB8AC3E}">
        <p14:creationId xmlns="" xmlns:p14="http://schemas.microsoft.com/office/powerpoint/2010/main" val="22573900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1EC4D6E9-2731-485C-8C63-820FDCF1AA68}" type="slidenum">
              <a:rPr lang="en-US" altLang="ja-JP"/>
              <a:pPr>
                <a:defRPr/>
              </a:pPr>
              <a:t>&lt;#&gt;</a:t>
            </a:fld>
            <a:endParaRPr lang="en-US" altLang="ja-JP"/>
          </a:p>
        </p:txBody>
      </p:sp>
    </p:spTree>
    <p:extLst>
      <p:ext uri="{BB962C8B-B14F-4D97-AF65-F5344CB8AC3E}">
        <p14:creationId xmlns="" xmlns:p14="http://schemas.microsoft.com/office/powerpoint/2010/main" val="2211149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56B978A-ACEF-47F9-9417-E0C1A880A80C}" type="slidenum">
              <a:rPr lang="en-US" altLang="ja-JP"/>
              <a:pPr>
                <a:defRPr/>
              </a:pPr>
              <a:t>&lt;#&gt;</a:t>
            </a:fld>
            <a:endParaRPr lang="en-US" altLang="ja-JP"/>
          </a:p>
        </p:txBody>
      </p:sp>
    </p:spTree>
    <p:extLst>
      <p:ext uri="{BB962C8B-B14F-4D97-AF65-F5344CB8AC3E}">
        <p14:creationId xmlns="" xmlns:p14="http://schemas.microsoft.com/office/powerpoint/2010/main" val="23618282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C17CED00-8FB5-4B55-901E-C69368692A3E}" type="slidenum">
              <a:rPr lang="en-US" altLang="ja-JP"/>
              <a:pPr>
                <a:defRPr/>
              </a:pPr>
              <a:t>&lt;#&gt;</a:t>
            </a:fld>
            <a:endParaRPr lang="en-US" altLang="ja-JP"/>
          </a:p>
        </p:txBody>
      </p:sp>
    </p:spTree>
    <p:extLst>
      <p:ext uri="{BB962C8B-B14F-4D97-AF65-F5344CB8AC3E}">
        <p14:creationId xmlns="" xmlns:p14="http://schemas.microsoft.com/office/powerpoint/2010/main" val="2923952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90E60CD0-D265-4F40-9A23-9A0CCC046033}" type="slidenum">
              <a:rPr lang="en-US" altLang="ja-JP"/>
              <a:pPr>
                <a:defRPr/>
              </a:pPr>
              <a:t>&lt;#&gt;</a:t>
            </a:fld>
            <a:endParaRPr lang="en-US" altLang="ja-JP"/>
          </a:p>
        </p:txBody>
      </p:sp>
    </p:spTree>
    <p:extLst>
      <p:ext uri="{BB962C8B-B14F-4D97-AF65-F5344CB8AC3E}">
        <p14:creationId xmlns="" xmlns:p14="http://schemas.microsoft.com/office/powerpoint/2010/main" val="2281276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A044CD48-262F-4819-87A5-099491EB57E1}"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2EE6B942-333D-4A1E-9609-E4702F103FBD}" type="slidenum">
              <a:rPr lang="en-US" altLang="ja-JP"/>
              <a:pPr>
                <a:defRPr/>
              </a:pPr>
              <a:t>&lt;#&gt;</a:t>
            </a:fld>
            <a:endParaRPr lang="en-US" altLang="ja-JP"/>
          </a:p>
        </p:txBody>
      </p:sp>
    </p:spTree>
    <p:extLst>
      <p:ext uri="{BB962C8B-B14F-4D97-AF65-F5344CB8AC3E}">
        <p14:creationId xmlns="" xmlns:p14="http://schemas.microsoft.com/office/powerpoint/2010/main" val="35628995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67BAE7AD-C9D9-485C-9FE8-714D3E25688A}" type="slidenum">
              <a:rPr lang="en-US" altLang="ja-JP"/>
              <a:pPr>
                <a:defRPr/>
              </a:pPr>
              <a:t>&lt;#&gt;</a:t>
            </a:fld>
            <a:endParaRPr lang="en-US" altLang="ja-JP"/>
          </a:p>
        </p:txBody>
      </p:sp>
    </p:spTree>
    <p:extLst>
      <p:ext uri="{BB962C8B-B14F-4D97-AF65-F5344CB8AC3E}">
        <p14:creationId xmlns="" xmlns:p14="http://schemas.microsoft.com/office/powerpoint/2010/main" val="382259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21650837-3796-4213-96D8-CFCA22360341}" type="slidenum">
              <a:rPr lang="en-US" altLang="ja-JP"/>
              <a:pPr>
                <a:defRPr/>
              </a:pPr>
              <a:t>&lt;#&gt;</a:t>
            </a:fld>
            <a:endParaRPr lang="en-US" altLang="ja-JP"/>
          </a:p>
        </p:txBody>
      </p:sp>
    </p:spTree>
    <p:extLst>
      <p:ext uri="{BB962C8B-B14F-4D97-AF65-F5344CB8AC3E}">
        <p14:creationId xmlns="" xmlns:p14="http://schemas.microsoft.com/office/powerpoint/2010/main" val="31975538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1B237ABD-4709-4B7E-8F61-ACE13D836216}" type="slidenum">
              <a:rPr lang="en-US" altLang="ja-JP"/>
              <a:pPr>
                <a:defRPr/>
              </a:pPr>
              <a:t>&lt;#&gt;</a:t>
            </a:fld>
            <a:endParaRPr lang="en-US" altLang="ja-JP"/>
          </a:p>
        </p:txBody>
      </p:sp>
    </p:spTree>
    <p:extLst>
      <p:ext uri="{BB962C8B-B14F-4D97-AF65-F5344CB8AC3E}">
        <p14:creationId xmlns="" xmlns:p14="http://schemas.microsoft.com/office/powerpoint/2010/main" val="826282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EF978998-8D9D-4EBC-A922-2861F15DE8A2}" type="slidenum">
              <a:rPr lang="en-US" altLang="ja-JP"/>
              <a:pPr>
                <a:defRPr/>
              </a:pPr>
              <a:t>&lt;#&gt;</a:t>
            </a:fld>
            <a:endParaRPr lang="en-US" altLang="ja-JP"/>
          </a:p>
        </p:txBody>
      </p:sp>
    </p:spTree>
    <p:extLst>
      <p:ext uri="{BB962C8B-B14F-4D97-AF65-F5344CB8AC3E}">
        <p14:creationId xmlns="" xmlns:p14="http://schemas.microsoft.com/office/powerpoint/2010/main" val="3508296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46944DE4-5C50-46CF-89BF-B0BEB5E76841}" type="slidenum">
              <a:rPr lang="en-US" altLang="ja-JP"/>
              <a:pPr>
                <a:defRPr/>
              </a:pPr>
              <a:t>&lt;#&gt;</a:t>
            </a:fld>
            <a:endParaRPr lang="en-US" altLang="ja-JP"/>
          </a:p>
        </p:txBody>
      </p:sp>
    </p:spTree>
    <p:extLst>
      <p:ext uri="{BB962C8B-B14F-4D97-AF65-F5344CB8AC3E}">
        <p14:creationId xmlns="" xmlns:p14="http://schemas.microsoft.com/office/powerpoint/2010/main" val="14987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62636D7A-BA0C-4EB5-A839-5E5C44AA3235}" type="slidenum">
              <a:rPr lang="en-US" altLang="ja-JP"/>
              <a:pPr>
                <a:defRPr/>
              </a:pPr>
              <a:t>&lt;#&gt;</a:t>
            </a:fld>
            <a:endParaRPr lang="en-US" altLang="ja-JP"/>
          </a:p>
        </p:txBody>
      </p:sp>
    </p:spTree>
    <p:extLst>
      <p:ext uri="{BB962C8B-B14F-4D97-AF65-F5344CB8AC3E}">
        <p14:creationId xmlns="" xmlns:p14="http://schemas.microsoft.com/office/powerpoint/2010/main" val="7635289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11385704-71C0-42A6-8BEB-E4F0D8C53007}" type="slidenum">
              <a:rPr lang="en-US" altLang="ja-JP"/>
              <a:pPr>
                <a:defRPr/>
              </a:pPr>
              <a:t>&lt;#&gt;</a:t>
            </a:fld>
            <a:endParaRPr lang="en-US" altLang="ja-JP"/>
          </a:p>
        </p:txBody>
      </p:sp>
    </p:spTree>
    <p:extLst>
      <p:ext uri="{BB962C8B-B14F-4D97-AF65-F5344CB8AC3E}">
        <p14:creationId xmlns="" xmlns:p14="http://schemas.microsoft.com/office/powerpoint/2010/main" val="37985905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F570AD6A-3966-4D8E-860F-EF2299D7A6C1}" type="slidenum">
              <a:rPr lang="en-US" altLang="ja-JP"/>
              <a:pPr>
                <a:defRPr/>
              </a:pPr>
              <a:t>&lt;#&gt;</a:t>
            </a:fld>
            <a:endParaRPr lang="en-US" altLang="ja-JP"/>
          </a:p>
        </p:txBody>
      </p:sp>
    </p:spTree>
    <p:extLst>
      <p:ext uri="{BB962C8B-B14F-4D97-AF65-F5344CB8AC3E}">
        <p14:creationId xmlns="" xmlns:p14="http://schemas.microsoft.com/office/powerpoint/2010/main" val="439538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423A9765-C101-4834-8BB2-ED15478C240A}" type="slidenum">
              <a:rPr lang="en-US" altLang="ja-JP"/>
              <a:pPr>
                <a:defRPr/>
              </a:pPr>
              <a:t>&lt;#&gt;</a:t>
            </a:fld>
            <a:endParaRPr lang="en-US" altLang="ja-JP"/>
          </a:p>
        </p:txBody>
      </p:sp>
    </p:spTree>
    <p:extLst>
      <p:ext uri="{BB962C8B-B14F-4D97-AF65-F5344CB8AC3E}">
        <p14:creationId xmlns="" xmlns:p14="http://schemas.microsoft.com/office/powerpoint/2010/main" val="5270777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858D222B-6CF2-446B-A9D7-4ED62F82CA4E}" type="slidenum">
              <a:rPr lang="en-US" altLang="ja-JP"/>
              <a:pPr>
                <a:defRPr/>
              </a:pPr>
              <a:t>&lt;#&gt;</a:t>
            </a:fld>
            <a:endParaRPr lang="en-US" altLang="ja-JP"/>
          </a:p>
        </p:txBody>
      </p:sp>
    </p:spTree>
    <p:extLst>
      <p:ext uri="{BB962C8B-B14F-4D97-AF65-F5344CB8AC3E}">
        <p14:creationId xmlns="" xmlns:p14="http://schemas.microsoft.com/office/powerpoint/2010/main" val="37441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63B4F7FE-D3CD-4069-BC0D-B01D2B3BDD78}"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74E30B74-79DF-4DE4-B869-5D29D4A9533B}" type="slidenum">
              <a:rPr lang="en-US" altLang="ja-JP"/>
              <a:pPr>
                <a:defRPr/>
              </a:pPr>
              <a:t>&lt;#&gt;</a:t>
            </a:fld>
            <a:endParaRPr lang="en-US" altLang="ja-JP"/>
          </a:p>
        </p:txBody>
      </p:sp>
    </p:spTree>
    <p:extLst>
      <p:ext uri="{BB962C8B-B14F-4D97-AF65-F5344CB8AC3E}">
        <p14:creationId xmlns="" xmlns:p14="http://schemas.microsoft.com/office/powerpoint/2010/main" val="1988170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0A0CB160-9ECB-4D24-A5FB-477912B2D647}" type="slidenum">
              <a:rPr lang="en-US" altLang="ja-JP"/>
              <a:pPr>
                <a:defRPr/>
              </a:pPr>
              <a:t>&lt;#&gt;</a:t>
            </a:fld>
            <a:endParaRPr lang="en-US" altLang="ja-JP"/>
          </a:p>
        </p:txBody>
      </p:sp>
    </p:spTree>
    <p:extLst>
      <p:ext uri="{BB962C8B-B14F-4D97-AF65-F5344CB8AC3E}">
        <p14:creationId xmlns="" xmlns:p14="http://schemas.microsoft.com/office/powerpoint/2010/main" val="750511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4F5A844A-4003-450F-AFC2-8F489066D936}" type="slidenum">
              <a:rPr lang="en-US" altLang="ja-JP"/>
              <a:pPr>
                <a:defRPr/>
              </a:pPr>
              <a:t>&lt;#&gt;</a:t>
            </a:fld>
            <a:endParaRPr lang="en-US" altLang="ja-JP"/>
          </a:p>
        </p:txBody>
      </p:sp>
    </p:spTree>
    <p:extLst>
      <p:ext uri="{BB962C8B-B14F-4D97-AF65-F5344CB8AC3E}">
        <p14:creationId xmlns="" xmlns:p14="http://schemas.microsoft.com/office/powerpoint/2010/main" val="9666006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019504F3-A4DF-4E29-8C98-F925CCC595D9}" type="slidenum">
              <a:rPr lang="en-US" altLang="ja-JP"/>
              <a:pPr>
                <a:defRPr/>
              </a:pPr>
              <a:t>&lt;#&gt;</a:t>
            </a:fld>
            <a:endParaRPr lang="en-US" altLang="ja-JP"/>
          </a:p>
        </p:txBody>
      </p:sp>
    </p:spTree>
    <p:extLst>
      <p:ext uri="{BB962C8B-B14F-4D97-AF65-F5344CB8AC3E}">
        <p14:creationId xmlns="" xmlns:p14="http://schemas.microsoft.com/office/powerpoint/2010/main" val="17184191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2B275CA1-EA6F-49AE-A3A1-476CF02F1C30}" type="slidenum">
              <a:rPr lang="en-US" altLang="ja-JP"/>
              <a:pPr>
                <a:defRPr/>
              </a:pPr>
              <a:t>&lt;#&gt;</a:t>
            </a:fld>
            <a:endParaRPr lang="en-US" altLang="ja-JP"/>
          </a:p>
        </p:txBody>
      </p:sp>
    </p:spTree>
    <p:extLst>
      <p:ext uri="{BB962C8B-B14F-4D97-AF65-F5344CB8AC3E}">
        <p14:creationId xmlns="" xmlns:p14="http://schemas.microsoft.com/office/powerpoint/2010/main" val="3497529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984AC938-1E84-4B67-AFB7-ED732FDA7072}" type="slidenum">
              <a:rPr lang="en-US" altLang="ja-JP"/>
              <a:pPr>
                <a:defRPr/>
              </a:pPr>
              <a:t>&lt;#&gt;</a:t>
            </a:fld>
            <a:endParaRPr lang="en-US" altLang="ja-JP"/>
          </a:p>
        </p:txBody>
      </p:sp>
    </p:spTree>
    <p:extLst>
      <p:ext uri="{BB962C8B-B14F-4D97-AF65-F5344CB8AC3E}">
        <p14:creationId xmlns="" xmlns:p14="http://schemas.microsoft.com/office/powerpoint/2010/main" val="458877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57200" y="3938588"/>
            <a:ext cx="8229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a:defRPr/>
            </a:pPr>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a:defRPr/>
            </a:pPr>
            <a:fld id="{B5B5842E-480D-4D57-9936-6CFEA8CAEDC9}" type="slidenum">
              <a:rPr lang="en-US" altLang="ja-JP"/>
              <a:pPr>
                <a:defRPr/>
              </a:pPr>
              <a:t>&lt;#&gt;</a:t>
            </a:fld>
            <a:endParaRPr lang="en-US" altLang="ja-JP"/>
          </a:p>
        </p:txBody>
      </p:sp>
    </p:spTree>
    <p:extLst>
      <p:ext uri="{BB962C8B-B14F-4D97-AF65-F5344CB8AC3E}">
        <p14:creationId xmlns="" xmlns:p14="http://schemas.microsoft.com/office/powerpoint/2010/main" val="2134795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C926BDDD-8477-4B8E-9CF5-8D8A21C35615}" type="slidenum">
              <a:rPr lang="en-US" altLang="ja-JP"/>
              <a:pPr>
                <a:defRPr/>
              </a:pPr>
              <a:t>&lt;#&gt;</a:t>
            </a:fld>
            <a:endParaRPr lang="en-US" altLang="ja-JP"/>
          </a:p>
        </p:txBody>
      </p:sp>
    </p:spTree>
    <p:extLst>
      <p:ext uri="{BB962C8B-B14F-4D97-AF65-F5344CB8AC3E}">
        <p14:creationId xmlns="" xmlns:p14="http://schemas.microsoft.com/office/powerpoint/2010/main" val="36778426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pSp>
      <p:sp>
        <p:nvSpPr>
          <p:cNvPr id="150540" name="Rectangle 12"/>
          <p:cNvSpPr>
            <a:spLocks noGrp="1" noChangeArrowheads="1"/>
          </p:cNvSpPr>
          <p:nvPr>
            <p:ph type="ctrTitle"/>
          </p:nvPr>
        </p:nvSpPr>
        <p:spPr>
          <a:xfrm>
            <a:off x="990600" y="1676400"/>
            <a:ext cx="7772400" cy="1462088"/>
          </a:xfrm>
        </p:spPr>
        <p:txBody>
          <a:bodyPr/>
          <a:lstStyle>
            <a:lvl1pPr>
              <a:defRPr/>
            </a:lvl1pPr>
          </a:lstStyle>
          <a:p>
            <a:r>
              <a:rPr lang="ja-JP" altLang="en-US"/>
              <a:t>マスタ タイトルの書式設定</a:t>
            </a:r>
          </a:p>
        </p:txBody>
      </p:sp>
      <p:sp>
        <p:nvSpPr>
          <p:cNvPr id="1505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fld id="{FB875A78-E758-429F-9C34-6D3444B30175}" type="datetimeFigureOut">
              <a:rPr lang="en-US" altLang="ja-JP"/>
              <a:pPr>
                <a:defRPr/>
              </a:pPr>
              <a:t>1/6/2013</a:t>
            </a:fld>
            <a:endParaRPr lang="en-US" altLang="ja-JP"/>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ltLang="ja-JP"/>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17D7B59B-9CD1-47D5-B1B0-8C6B7CCBD736}" type="slidenum">
              <a:rPr lang="en-US" altLang="ja-JP"/>
              <a:pPr>
                <a:defRPr/>
              </a:pPr>
              <a:t>&lt;#&gt;</a:t>
            </a:fld>
            <a:endParaRPr lang="en-US" altLang="ja-JP"/>
          </a:p>
        </p:txBody>
      </p:sp>
    </p:spTree>
    <p:extLst>
      <p:ext uri="{BB962C8B-B14F-4D97-AF65-F5344CB8AC3E}">
        <p14:creationId xmlns="" xmlns:p14="http://schemas.microsoft.com/office/powerpoint/2010/main" val="13616832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77D0D780-BF33-4086-AD65-0B3013709D8D}"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5115A4D6-BC2F-46FE-9E83-605133A484D1}" type="slidenum">
              <a:rPr lang="en-US" altLang="ja-JP"/>
              <a:pPr>
                <a:defRPr/>
              </a:pPr>
              <a:t>&lt;#&gt;</a:t>
            </a:fld>
            <a:endParaRPr lang="en-US" altLang="ja-JP"/>
          </a:p>
        </p:txBody>
      </p:sp>
    </p:spTree>
    <p:extLst>
      <p:ext uri="{BB962C8B-B14F-4D97-AF65-F5344CB8AC3E}">
        <p14:creationId xmlns="" xmlns:p14="http://schemas.microsoft.com/office/powerpoint/2010/main" val="21512782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11"/>
          <p:cNvSpPr>
            <a:spLocks noGrp="1" noChangeArrowheads="1"/>
          </p:cNvSpPr>
          <p:nvPr>
            <p:ph type="dt" sz="half" idx="10"/>
          </p:nvPr>
        </p:nvSpPr>
        <p:spPr>
          <a:ln/>
        </p:spPr>
        <p:txBody>
          <a:bodyPr/>
          <a:lstStyle>
            <a:lvl1pPr>
              <a:defRPr/>
            </a:lvl1pPr>
          </a:lstStyle>
          <a:p>
            <a:pPr>
              <a:defRPr/>
            </a:pPr>
            <a:fld id="{C9FCD933-CB18-45E8-91FE-CDAC5AB3D750}"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950AA9EF-0070-4A06-9E06-18E0F0BE0549}" type="slidenum">
              <a:rPr lang="en-US" altLang="ja-JP"/>
              <a:pPr>
                <a:defRPr/>
              </a:pPr>
              <a:t>&lt;#&gt;</a:t>
            </a:fld>
            <a:endParaRPr lang="en-US" altLang="ja-JP"/>
          </a:p>
        </p:txBody>
      </p:sp>
    </p:spTree>
    <p:extLst>
      <p:ext uri="{BB962C8B-B14F-4D97-AF65-F5344CB8AC3E}">
        <p14:creationId xmlns="" xmlns:p14="http://schemas.microsoft.com/office/powerpoint/2010/main" val="1526397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6A2721FC-E4F9-4076-9E54-9610C3A8A516}"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AF9F017-EB7C-4258-9332-E73C8CCA6265}" type="slidenum">
              <a:rPr lang="en-US" altLang="ja-JP"/>
              <a:pPr>
                <a:defRPr/>
              </a:pPr>
              <a:t>&lt;#&gt;</a:t>
            </a:fld>
            <a:endParaRPr lang="en-US" altLang="ja-JP"/>
          </a:p>
        </p:txBody>
      </p:sp>
    </p:spTree>
    <p:extLst>
      <p:ext uri="{BB962C8B-B14F-4D97-AF65-F5344CB8AC3E}">
        <p14:creationId xmlns="" xmlns:p14="http://schemas.microsoft.com/office/powerpoint/2010/main" val="8276261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D8617EAD-F4A5-43C9-9B6A-16424D5DD492}"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811AF21-38D2-4A83-9820-164EFE3CA7B0}" type="slidenum">
              <a:rPr lang="en-US" altLang="ja-JP"/>
              <a:pPr>
                <a:defRPr/>
              </a:pPr>
              <a:t>&lt;#&gt;</a:t>
            </a:fld>
            <a:endParaRPr lang="en-US" altLang="ja-JP"/>
          </a:p>
        </p:txBody>
      </p:sp>
    </p:spTree>
    <p:extLst>
      <p:ext uri="{BB962C8B-B14F-4D97-AF65-F5344CB8AC3E}">
        <p14:creationId xmlns="" xmlns:p14="http://schemas.microsoft.com/office/powerpoint/2010/main" val="22518099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11"/>
          <p:cNvSpPr>
            <a:spLocks noGrp="1" noChangeArrowheads="1"/>
          </p:cNvSpPr>
          <p:nvPr>
            <p:ph type="dt" sz="half" idx="10"/>
          </p:nvPr>
        </p:nvSpPr>
        <p:spPr>
          <a:ln/>
        </p:spPr>
        <p:txBody>
          <a:bodyPr/>
          <a:lstStyle>
            <a:lvl1pPr>
              <a:defRPr/>
            </a:lvl1pPr>
          </a:lstStyle>
          <a:p>
            <a:pPr>
              <a:defRPr/>
            </a:pPr>
            <a:fld id="{E2353BD3-96D2-45B4-A822-B70CFBF8E995}" type="datetimeFigureOut">
              <a:rPr lang="en-US" altLang="ja-JP"/>
              <a:pPr>
                <a:defRPr/>
              </a:pPr>
              <a:t>1/6/2013</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9E28156C-F03A-447F-BF07-17CFC38729BC}" type="slidenum">
              <a:rPr lang="en-US" altLang="ja-JP"/>
              <a:pPr>
                <a:defRPr/>
              </a:pPr>
              <a:t>&lt;#&gt;</a:t>
            </a:fld>
            <a:endParaRPr lang="en-US" altLang="ja-JP"/>
          </a:p>
        </p:txBody>
      </p:sp>
    </p:spTree>
    <p:extLst>
      <p:ext uri="{BB962C8B-B14F-4D97-AF65-F5344CB8AC3E}">
        <p14:creationId xmlns="" xmlns:p14="http://schemas.microsoft.com/office/powerpoint/2010/main" val="22877051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11"/>
          <p:cNvSpPr>
            <a:spLocks noGrp="1" noChangeArrowheads="1"/>
          </p:cNvSpPr>
          <p:nvPr>
            <p:ph type="dt" sz="half" idx="10"/>
          </p:nvPr>
        </p:nvSpPr>
        <p:spPr>
          <a:ln/>
        </p:spPr>
        <p:txBody>
          <a:bodyPr/>
          <a:lstStyle>
            <a:lvl1pPr>
              <a:defRPr/>
            </a:lvl1pPr>
          </a:lstStyle>
          <a:p>
            <a:pPr>
              <a:defRPr/>
            </a:pPr>
            <a:fld id="{B5F117DC-4147-4596-8FB8-D06410C92A90}" type="datetimeFigureOut">
              <a:rPr lang="en-US" altLang="ja-JP"/>
              <a:pPr>
                <a:defRPr/>
              </a:pPr>
              <a:t>1/6/2013</a:t>
            </a:fld>
            <a:endParaRPr lang="en-US" altLang="ja-JP"/>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p:cNvSpPr>
            <a:spLocks noGrp="1" noChangeArrowheads="1"/>
          </p:cNvSpPr>
          <p:nvPr>
            <p:ph type="sldNum" sz="quarter" idx="12"/>
          </p:nvPr>
        </p:nvSpPr>
        <p:spPr>
          <a:ln/>
        </p:spPr>
        <p:txBody>
          <a:bodyPr/>
          <a:lstStyle>
            <a:lvl1pPr>
              <a:defRPr/>
            </a:lvl1pPr>
          </a:lstStyle>
          <a:p>
            <a:pPr>
              <a:defRPr/>
            </a:pPr>
            <a:fld id="{25B977D5-8793-4C96-BC5A-0FEF6FA48BB5}" type="slidenum">
              <a:rPr lang="en-US" altLang="ja-JP"/>
              <a:pPr>
                <a:defRPr/>
              </a:pPr>
              <a:t>&lt;#&gt;</a:t>
            </a:fld>
            <a:endParaRPr lang="en-US" altLang="ja-JP"/>
          </a:p>
        </p:txBody>
      </p:sp>
    </p:spTree>
    <p:extLst>
      <p:ext uri="{BB962C8B-B14F-4D97-AF65-F5344CB8AC3E}">
        <p14:creationId xmlns="" xmlns:p14="http://schemas.microsoft.com/office/powerpoint/2010/main" val="1872877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38354744-3911-416E-AB5B-05C904DD70CC}" type="datetimeFigureOut">
              <a:rPr lang="en-US" altLang="ja-JP"/>
              <a:pPr>
                <a:defRPr/>
              </a:pPr>
              <a:t>1/6/2013</a:t>
            </a:fld>
            <a:endParaRPr lang="en-US" altLang="ja-JP"/>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p:cNvSpPr>
            <a:spLocks noGrp="1" noChangeArrowheads="1"/>
          </p:cNvSpPr>
          <p:nvPr>
            <p:ph type="sldNum" sz="quarter" idx="12"/>
          </p:nvPr>
        </p:nvSpPr>
        <p:spPr>
          <a:ln/>
        </p:spPr>
        <p:txBody>
          <a:bodyPr/>
          <a:lstStyle>
            <a:lvl1pPr>
              <a:defRPr/>
            </a:lvl1pPr>
          </a:lstStyle>
          <a:p>
            <a:pPr>
              <a:defRPr/>
            </a:pPr>
            <a:fld id="{1D2F7697-D2B0-4551-BF48-1EF1A9DA80A3}" type="slidenum">
              <a:rPr lang="en-US" altLang="ja-JP"/>
              <a:pPr>
                <a:defRPr/>
              </a:pPr>
              <a:t>&lt;#&gt;</a:t>
            </a:fld>
            <a:endParaRPr lang="en-US" altLang="ja-JP"/>
          </a:p>
        </p:txBody>
      </p:sp>
    </p:spTree>
    <p:extLst>
      <p:ext uri="{BB962C8B-B14F-4D97-AF65-F5344CB8AC3E}">
        <p14:creationId xmlns="" xmlns:p14="http://schemas.microsoft.com/office/powerpoint/2010/main" val="33205865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CC5708A8-B0B4-4CBF-9B1F-3BAD0F97F63E}"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CC42BC36-6A0A-495B-8E59-5BD69FF33E3B}" type="slidenum">
              <a:rPr lang="en-US" altLang="ja-JP"/>
              <a:pPr>
                <a:defRPr/>
              </a:pPr>
              <a:t>&lt;#&gt;</a:t>
            </a:fld>
            <a:endParaRPr lang="en-US" altLang="ja-JP"/>
          </a:p>
        </p:txBody>
      </p:sp>
    </p:spTree>
    <p:extLst>
      <p:ext uri="{BB962C8B-B14F-4D97-AF65-F5344CB8AC3E}">
        <p14:creationId xmlns="" xmlns:p14="http://schemas.microsoft.com/office/powerpoint/2010/main" val="636791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11"/>
          <p:cNvSpPr>
            <a:spLocks noGrp="1" noChangeArrowheads="1"/>
          </p:cNvSpPr>
          <p:nvPr>
            <p:ph type="dt" sz="half" idx="10"/>
          </p:nvPr>
        </p:nvSpPr>
        <p:spPr>
          <a:ln/>
        </p:spPr>
        <p:txBody>
          <a:bodyPr/>
          <a:lstStyle>
            <a:lvl1pPr>
              <a:defRPr/>
            </a:lvl1pPr>
          </a:lstStyle>
          <a:p>
            <a:pPr>
              <a:defRPr/>
            </a:pPr>
            <a:fld id="{9AB6098A-6735-4A53-9FEA-DAC94CA28113}"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B32F677-2875-42D3-B26E-10E87CD2A4A6}" type="slidenum">
              <a:rPr lang="en-US" altLang="ja-JP"/>
              <a:pPr>
                <a:defRPr/>
              </a:pPr>
              <a:t>&lt;#&gt;</a:t>
            </a:fld>
            <a:endParaRPr lang="en-US" altLang="ja-JP"/>
          </a:p>
        </p:txBody>
      </p:sp>
    </p:spTree>
    <p:extLst>
      <p:ext uri="{BB962C8B-B14F-4D97-AF65-F5344CB8AC3E}">
        <p14:creationId xmlns="" xmlns:p14="http://schemas.microsoft.com/office/powerpoint/2010/main" val="27907040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E1B68281-8AF0-433E-B738-41608F8E1FFA}"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EA1145BA-E052-40A4-BD78-697A8DADE75E}" type="slidenum">
              <a:rPr lang="en-US" altLang="ja-JP"/>
              <a:pPr>
                <a:defRPr/>
              </a:pPr>
              <a:t>&lt;#&gt;</a:t>
            </a:fld>
            <a:endParaRPr lang="en-US" altLang="ja-JP"/>
          </a:p>
        </p:txBody>
      </p:sp>
    </p:spTree>
    <p:extLst>
      <p:ext uri="{BB962C8B-B14F-4D97-AF65-F5344CB8AC3E}">
        <p14:creationId xmlns="" xmlns:p14="http://schemas.microsoft.com/office/powerpoint/2010/main" val="33957887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04050" y="214313"/>
            <a:ext cx="1951038" cy="59182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150938" y="214313"/>
            <a:ext cx="5700712" cy="59182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11"/>
          <p:cNvSpPr>
            <a:spLocks noGrp="1" noChangeArrowheads="1"/>
          </p:cNvSpPr>
          <p:nvPr>
            <p:ph type="dt" sz="half" idx="10"/>
          </p:nvPr>
        </p:nvSpPr>
        <p:spPr>
          <a:ln/>
        </p:spPr>
        <p:txBody>
          <a:bodyPr/>
          <a:lstStyle>
            <a:lvl1pPr>
              <a:defRPr/>
            </a:lvl1pPr>
          </a:lstStyle>
          <a:p>
            <a:pPr>
              <a:defRPr/>
            </a:pPr>
            <a:fld id="{8098386B-9A68-4BD1-A21E-8BB57C86EF99}" type="datetimeFigureOut">
              <a:rPr lang="en-US" altLang="ja-JP"/>
              <a:pPr>
                <a:defRPr/>
              </a:pPr>
              <a:t>1/6/2013</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10A7942-DB20-4F17-AEDF-BA9F780E3176}" type="slidenum">
              <a:rPr lang="en-US" altLang="ja-JP"/>
              <a:pPr>
                <a:defRPr/>
              </a:pPr>
              <a:t>&lt;#&gt;</a:t>
            </a:fld>
            <a:endParaRPr lang="en-US" altLang="ja-JP"/>
          </a:p>
        </p:txBody>
      </p:sp>
    </p:spTree>
    <p:extLst>
      <p:ext uri="{BB962C8B-B14F-4D97-AF65-F5344CB8AC3E}">
        <p14:creationId xmlns="" xmlns:p14="http://schemas.microsoft.com/office/powerpoint/2010/main" val="35356103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5145088" y="20177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5145088" y="4151313"/>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1"/>
          <p:cNvSpPr>
            <a:spLocks noGrp="1" noChangeArrowheads="1"/>
          </p:cNvSpPr>
          <p:nvPr>
            <p:ph type="dt" sz="half" idx="10"/>
          </p:nvPr>
        </p:nvSpPr>
        <p:spPr>
          <a:ln/>
        </p:spPr>
        <p:txBody>
          <a:bodyPr/>
          <a:lstStyle>
            <a:lvl1pPr>
              <a:defRPr/>
            </a:lvl1pPr>
          </a:lstStyle>
          <a:p>
            <a:pPr>
              <a:defRPr/>
            </a:pPr>
            <a:fld id="{25151254-5BA1-4109-88F6-3872A58276C8}" type="datetimeFigureOut">
              <a:rPr lang="en-US" altLang="ja-JP"/>
              <a:pPr>
                <a:defRPr/>
              </a:pPr>
              <a:t>1/6/2013</a:t>
            </a:fld>
            <a:endParaRPr lang="en-US" altLang="ja-JP"/>
          </a:p>
        </p:txBody>
      </p:sp>
      <p:sp>
        <p:nvSpPr>
          <p:cNvPr id="7"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13"/>
          <p:cNvSpPr>
            <a:spLocks noGrp="1" noChangeArrowheads="1"/>
          </p:cNvSpPr>
          <p:nvPr>
            <p:ph type="sldNum" sz="quarter" idx="12"/>
          </p:nvPr>
        </p:nvSpPr>
        <p:spPr>
          <a:ln/>
        </p:spPr>
        <p:txBody>
          <a:bodyPr/>
          <a:lstStyle>
            <a:lvl1pPr>
              <a:defRPr/>
            </a:lvl1pPr>
          </a:lstStyle>
          <a:p>
            <a:pPr>
              <a:defRPr/>
            </a:pPr>
            <a:fld id="{01E3793C-6DA4-457D-880F-27C3A3A10295}" type="slidenum">
              <a:rPr lang="en-US" altLang="ja-JP"/>
              <a:pPr>
                <a:defRPr/>
              </a:pPr>
              <a:t>&lt;#&gt;</a:t>
            </a:fld>
            <a:endParaRPr lang="en-US" altLang="ja-JP"/>
          </a:p>
        </p:txBody>
      </p:sp>
    </p:spTree>
    <p:extLst>
      <p:ext uri="{BB962C8B-B14F-4D97-AF65-F5344CB8AC3E}">
        <p14:creationId xmlns="" xmlns:p14="http://schemas.microsoft.com/office/powerpoint/2010/main" val="33664131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214313"/>
            <a:ext cx="7793037" cy="1462087"/>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11826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145088" y="2017713"/>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1"/>
          <p:cNvSpPr>
            <a:spLocks noGrp="1" noChangeArrowheads="1"/>
          </p:cNvSpPr>
          <p:nvPr>
            <p:ph type="dt" sz="half" idx="10"/>
          </p:nvPr>
        </p:nvSpPr>
        <p:spPr>
          <a:ln/>
        </p:spPr>
        <p:txBody>
          <a:bodyPr/>
          <a:lstStyle>
            <a:lvl1pPr>
              <a:defRPr/>
            </a:lvl1pPr>
          </a:lstStyle>
          <a:p>
            <a:pPr>
              <a:defRPr/>
            </a:pPr>
            <a:fld id="{391E0A15-784F-4E1C-9BB3-0395F5390B50}" type="datetimeFigureOut">
              <a:rPr lang="en-US" altLang="ja-JP"/>
              <a:pPr>
                <a:defRPr/>
              </a:pPr>
              <a:t>1/6/2013</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9692A22-10C2-409D-BE6B-77F7947E90E6}" type="slidenum">
              <a:rPr lang="en-US" altLang="ja-JP"/>
              <a:pPr>
                <a:defRPr/>
              </a:pPr>
              <a:t>&lt;#&gt;</a:t>
            </a:fld>
            <a:endParaRPr lang="en-US" altLang="ja-JP"/>
          </a:p>
        </p:txBody>
      </p:sp>
    </p:spTree>
    <p:extLst>
      <p:ext uri="{BB962C8B-B14F-4D97-AF65-F5344CB8AC3E}">
        <p14:creationId xmlns="" xmlns:p14="http://schemas.microsoft.com/office/powerpoint/2010/main" val="2773882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theme" Target="../theme/theme1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11.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theme" Target="../theme/theme12.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theme" Target="../theme/theme13.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6" Type="http://schemas.openxmlformats.org/officeDocument/2006/relationships/theme" Target="../theme/theme14.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6" Type="http://schemas.openxmlformats.org/officeDocument/2006/relationships/theme" Target="../theme/theme1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6.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17.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1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6" Type="http://schemas.openxmlformats.org/officeDocument/2006/relationships/theme" Target="../theme/theme19.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20.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6" Type="http://schemas.openxmlformats.org/officeDocument/2006/relationships/theme" Target="../theme/theme21.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6" Type="http://schemas.openxmlformats.org/officeDocument/2006/relationships/theme" Target="../theme/theme22.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theme" Target="../theme/theme23.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6" Type="http://schemas.openxmlformats.org/officeDocument/2006/relationships/theme" Target="../theme/theme24.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6" Type="http://schemas.openxmlformats.org/officeDocument/2006/relationships/theme" Target="../theme/theme25.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slideLayout" Target="../slideLayouts/slideLayout35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8.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ea typeface="ＭＳ Ｐゴシック" charset="-128"/>
              </a:defRPr>
            </a:lvl1pPr>
          </a:lstStyle>
          <a:p>
            <a:pPr>
              <a:defRPr/>
            </a:pPr>
            <a:fld id="{A118197B-6BDE-4024-9DB5-995851901680}"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ea typeface="ＭＳ Ｐゴシック" charset="-128"/>
              </a:defRPr>
            </a:lvl1pPr>
          </a:lstStyle>
          <a:p>
            <a:pPr>
              <a:defRPr/>
            </a:pPr>
            <a:fld id="{04AAF460-8B04-4DD1-8C3C-9F7EBB773B87}"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42" r:id="rId1"/>
    <p:sldLayoutId id="2147492308" r:id="rId2"/>
    <p:sldLayoutId id="2147492309" r:id="rId3"/>
    <p:sldLayoutId id="2147492310" r:id="rId4"/>
    <p:sldLayoutId id="2147492311" r:id="rId5"/>
    <p:sldLayoutId id="2147492312" r:id="rId6"/>
    <p:sldLayoutId id="2147492313" r:id="rId7"/>
    <p:sldLayoutId id="2147492314" r:id="rId8"/>
    <p:sldLayoutId id="2147492315" r:id="rId9"/>
    <p:sldLayoutId id="2147492316" r:id="rId10"/>
    <p:sldLayoutId id="2147492317" r:id="rId11"/>
    <p:sldLayoutId id="2147492318" r:id="rId12"/>
    <p:sldLayoutId id="2147492319" r:id="rId13"/>
    <p:sldLayoutId id="2147492543" r:id="rId14"/>
    <p:sldLayoutId id="2147492320"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024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0244"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024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024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0247"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0248"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0249"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025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6AEA83A7-066B-4F52-9129-E60334FB7E46}"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069A0097-8E10-45F4-8888-E13837D22CA3}"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69" r:id="rId1"/>
    <p:sldLayoutId id="2147492412" r:id="rId2"/>
    <p:sldLayoutId id="2147492413" r:id="rId3"/>
    <p:sldLayoutId id="2147492414" r:id="rId4"/>
    <p:sldLayoutId id="2147492415" r:id="rId5"/>
    <p:sldLayoutId id="2147492416" r:id="rId6"/>
    <p:sldLayoutId id="2147492417" r:id="rId7"/>
    <p:sldLayoutId id="2147492418" r:id="rId8"/>
    <p:sldLayoutId id="2147492419" r:id="rId9"/>
    <p:sldLayoutId id="2147492420" r:id="rId10"/>
    <p:sldLayoutId id="2147492421" r:id="rId11"/>
    <p:sldLayoutId id="2147492422" r:id="rId12"/>
    <p:sldLayoutId id="2147492423" r:id="rId13"/>
    <p:sldLayoutId id="2147492570" r:id="rId14"/>
    <p:sldLayoutId id="2147492424"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126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126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126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127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127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127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127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127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8258132D-FB2C-4A92-8C62-0011C5B5739B}"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BAB9611A-AEAA-4B39-AC00-7D2CEB59C0D1}"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71" r:id="rId1"/>
    <p:sldLayoutId id="2147492425" r:id="rId2"/>
    <p:sldLayoutId id="2147492426" r:id="rId3"/>
    <p:sldLayoutId id="2147492427" r:id="rId4"/>
    <p:sldLayoutId id="2147492428" r:id="rId5"/>
    <p:sldLayoutId id="2147492429" r:id="rId6"/>
    <p:sldLayoutId id="2147492430" r:id="rId7"/>
    <p:sldLayoutId id="2147492431" r:id="rId8"/>
    <p:sldLayoutId id="2147492432" r:id="rId9"/>
    <p:sldLayoutId id="2147492433" r:id="rId10"/>
    <p:sldLayoutId id="2147492434" r:id="rId11"/>
    <p:sldLayoutId id="2147492435" r:id="rId12"/>
    <p:sldLayoutId id="2147492436" r:id="rId13"/>
    <p:sldLayoutId id="2147492572" r:id="rId14"/>
    <p:sldLayoutId id="2147492437"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229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229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229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229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229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229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2297"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229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4DB4E2E5-9030-4386-BF1A-7D2EEADC623B}"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0D114A87-AFEE-4D4D-92C9-E2ADEA31E80E}"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73" r:id="rId1"/>
    <p:sldLayoutId id="2147492438" r:id="rId2"/>
    <p:sldLayoutId id="2147492439" r:id="rId3"/>
    <p:sldLayoutId id="2147492440" r:id="rId4"/>
    <p:sldLayoutId id="2147492441" r:id="rId5"/>
    <p:sldLayoutId id="2147492442" r:id="rId6"/>
    <p:sldLayoutId id="2147492443" r:id="rId7"/>
    <p:sldLayoutId id="2147492444" r:id="rId8"/>
    <p:sldLayoutId id="2147492445" r:id="rId9"/>
    <p:sldLayoutId id="2147492446" r:id="rId10"/>
    <p:sldLayoutId id="2147492447" r:id="rId11"/>
    <p:sldLayoutId id="2147492448" r:id="rId12"/>
    <p:sldLayoutId id="2147492449" r:id="rId13"/>
    <p:sldLayoutId id="2147492574" r:id="rId14"/>
    <p:sldLayoutId id="2147492450"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331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3316"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331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331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3319"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332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3321"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3322"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C13A70A9-961D-4FE8-AAD2-6723FA5C3A9A}"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0136B280-A190-48BB-81D2-CE713331EAC6}"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75" r:id="rId1"/>
    <p:sldLayoutId id="2147492451" r:id="rId2"/>
    <p:sldLayoutId id="2147492452" r:id="rId3"/>
    <p:sldLayoutId id="2147492453" r:id="rId4"/>
    <p:sldLayoutId id="2147492454" r:id="rId5"/>
    <p:sldLayoutId id="2147492455" r:id="rId6"/>
    <p:sldLayoutId id="2147492456" r:id="rId7"/>
    <p:sldLayoutId id="2147492457" r:id="rId8"/>
    <p:sldLayoutId id="2147492458" r:id="rId9"/>
    <p:sldLayoutId id="2147492459" r:id="rId10"/>
    <p:sldLayoutId id="2147492460" r:id="rId11"/>
    <p:sldLayoutId id="2147492461" r:id="rId12"/>
    <p:sldLayoutId id="2147492462" r:id="rId13"/>
    <p:sldLayoutId id="2147492576" r:id="rId14"/>
    <p:sldLayoutId id="2147492463"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433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434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434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434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434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4344"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4345"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434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40CF67B0-C41C-433A-92BB-31F7018188F5}"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7E8A50A4-38F2-4FEC-9968-DDBD149631C8}"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77" r:id="rId1"/>
    <p:sldLayoutId id="2147492464" r:id="rId2"/>
    <p:sldLayoutId id="2147492465" r:id="rId3"/>
    <p:sldLayoutId id="2147492466" r:id="rId4"/>
    <p:sldLayoutId id="2147492467" r:id="rId5"/>
    <p:sldLayoutId id="2147492468" r:id="rId6"/>
    <p:sldLayoutId id="2147492469" r:id="rId7"/>
    <p:sldLayoutId id="2147492470" r:id="rId8"/>
    <p:sldLayoutId id="2147492471" r:id="rId9"/>
    <p:sldLayoutId id="2147492472" r:id="rId10"/>
    <p:sldLayoutId id="2147492473" r:id="rId11"/>
    <p:sldLayoutId id="2147492474" r:id="rId12"/>
    <p:sldLayoutId id="2147492475" r:id="rId13"/>
    <p:sldLayoutId id="2147492578" r:id="rId14"/>
    <p:sldLayoutId id="2147492476"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536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5364"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536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536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5367"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5368"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5369"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537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7950CE15-0445-4B23-95C3-D423C6FF59CD}"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883D22EB-E603-4D8A-82FA-63D9328B5FED}"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79" r:id="rId1"/>
    <p:sldLayoutId id="2147492477" r:id="rId2"/>
    <p:sldLayoutId id="2147492478" r:id="rId3"/>
    <p:sldLayoutId id="2147492479" r:id="rId4"/>
    <p:sldLayoutId id="2147492480" r:id="rId5"/>
    <p:sldLayoutId id="2147492481" r:id="rId6"/>
    <p:sldLayoutId id="2147492482" r:id="rId7"/>
    <p:sldLayoutId id="2147492483" r:id="rId8"/>
    <p:sldLayoutId id="2147492484" r:id="rId9"/>
    <p:sldLayoutId id="2147492485" r:id="rId10"/>
    <p:sldLayoutId id="2147492486" r:id="rId11"/>
    <p:sldLayoutId id="2147492487" r:id="rId12"/>
    <p:sldLayoutId id="2147492488" r:id="rId13"/>
    <p:sldLayoutId id="2147492580" r:id="rId14"/>
    <p:sldLayoutId id="2147492489"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638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ＭＳ Ｐゴシック"/>
              </a:defRPr>
            </a:lvl1pPr>
          </a:lstStyle>
          <a:p>
            <a:pPr>
              <a:defRPr/>
            </a:pPr>
            <a:fld id="{A1C8EDDB-4B28-433B-B6A6-750E4BFC73E0}" type="datetimeFigureOut">
              <a:rPr lang="ja-JP" altLang="en-US"/>
              <a:pPr>
                <a:defRPr/>
              </a:pPr>
              <a:t>2013/1/6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ＭＳ Ｐゴシック"/>
              </a:defRPr>
            </a:lvl1pPr>
          </a:lstStyle>
          <a:p>
            <a:pPr>
              <a:defRPr/>
            </a:pPr>
            <a:fld id="{3DEF4765-5CDF-45C7-AB33-0423D1739375}"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92581" r:id="rId1"/>
    <p:sldLayoutId id="2147492582" r:id="rId2"/>
    <p:sldLayoutId id="2147492583" r:id="rId3"/>
    <p:sldLayoutId id="2147492584" r:id="rId4"/>
    <p:sldLayoutId id="2147492585" r:id="rId5"/>
    <p:sldLayoutId id="2147492586" r:id="rId6"/>
    <p:sldLayoutId id="2147492587" r:id="rId7"/>
    <p:sldLayoutId id="2147492588" r:id="rId8"/>
    <p:sldLayoutId id="2147492589" r:id="rId9"/>
    <p:sldLayoutId id="2147492590" r:id="rId10"/>
    <p:sldLayoutId id="214749259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741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ＭＳ Ｐゴシック"/>
              </a:defRPr>
            </a:lvl1pPr>
          </a:lstStyle>
          <a:p>
            <a:pPr>
              <a:defRPr/>
            </a:pPr>
            <a:fld id="{87760D70-1864-41E8-B96E-535E336D1CDD}" type="datetimeFigureOut">
              <a:rPr lang="ja-JP" altLang="en-US"/>
              <a:pPr>
                <a:defRPr/>
              </a:pPr>
              <a:t>2013/1/6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ＭＳ Ｐゴシック"/>
              </a:defRPr>
            </a:lvl1pPr>
          </a:lstStyle>
          <a:p>
            <a:pPr>
              <a:defRPr/>
            </a:pPr>
            <a:fld id="{31F55089-3C5D-458C-B52D-02F01EFE65A5}"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92592" r:id="rId1"/>
    <p:sldLayoutId id="2147492593" r:id="rId2"/>
    <p:sldLayoutId id="2147492594" r:id="rId3"/>
    <p:sldLayoutId id="2147492595" r:id="rId4"/>
    <p:sldLayoutId id="2147492596" r:id="rId5"/>
    <p:sldLayoutId id="2147492597" r:id="rId6"/>
    <p:sldLayoutId id="2147492598" r:id="rId7"/>
    <p:sldLayoutId id="2147492599" r:id="rId8"/>
    <p:sldLayoutId id="2147492600" r:id="rId9"/>
    <p:sldLayoutId id="2147492601" r:id="rId10"/>
    <p:sldLayoutId id="214749260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8435"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ＭＳ Ｐゴシック"/>
              </a:defRPr>
            </a:lvl1pPr>
          </a:lstStyle>
          <a:p>
            <a:pPr>
              <a:defRPr/>
            </a:pPr>
            <a:fld id="{BCCB789B-1894-4C8E-93C3-0B75D03ADE10}" type="datetimeFigureOut">
              <a:rPr lang="ja-JP" altLang="en-US"/>
              <a:pPr>
                <a:defRPr/>
              </a:pPr>
              <a:t>2013/1/6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ＭＳ Ｐゴシック"/>
              </a:defRPr>
            </a:lvl1pPr>
          </a:lstStyle>
          <a:p>
            <a:pPr>
              <a:defRPr/>
            </a:pPr>
            <a:fld id="{F1393185-E88B-4F82-8DBD-0605E4DFC086}"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92603" r:id="rId1"/>
    <p:sldLayoutId id="2147492604" r:id="rId2"/>
    <p:sldLayoutId id="2147492605" r:id="rId3"/>
    <p:sldLayoutId id="2147492606" r:id="rId4"/>
    <p:sldLayoutId id="2147492607" r:id="rId5"/>
    <p:sldLayoutId id="2147492608" r:id="rId6"/>
    <p:sldLayoutId id="2147492609" r:id="rId7"/>
    <p:sldLayoutId id="2147492610" r:id="rId8"/>
    <p:sldLayoutId id="2147492611" r:id="rId9"/>
    <p:sldLayoutId id="2147492612" r:id="rId10"/>
    <p:sldLayoutId id="2147492613"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945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946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946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946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946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9464"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19465"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946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FA305437-CF32-453F-874D-6ABDAA8AAAD6}"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96D0395B-B444-4262-8AFE-30F57CCC4D0E}"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614" r:id="rId1"/>
    <p:sldLayoutId id="2147492490" r:id="rId2"/>
    <p:sldLayoutId id="2147492491" r:id="rId3"/>
    <p:sldLayoutId id="2147492492" r:id="rId4"/>
    <p:sldLayoutId id="2147492493" r:id="rId5"/>
    <p:sldLayoutId id="2147492494" r:id="rId6"/>
    <p:sldLayoutId id="2147492495" r:id="rId7"/>
    <p:sldLayoutId id="2147492496" r:id="rId8"/>
    <p:sldLayoutId id="2147492497" r:id="rId9"/>
    <p:sldLayoutId id="2147492498" r:id="rId10"/>
    <p:sldLayoutId id="2147492499" r:id="rId11"/>
    <p:sldLayoutId id="2147492500" r:id="rId12"/>
    <p:sldLayoutId id="2147492501" r:id="rId13"/>
    <p:sldLayoutId id="2147492615" r:id="rId14"/>
    <p:sldLayoutId id="2147492502"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0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05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0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0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05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05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057"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205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325EE99B-710D-428B-9E7E-1977E71009D5}"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FC42FFE0-77CE-4F2F-9360-4513EF51B32A}"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44" r:id="rId1"/>
    <p:sldLayoutId id="2147492321" r:id="rId2"/>
    <p:sldLayoutId id="2147492322" r:id="rId3"/>
    <p:sldLayoutId id="2147492323" r:id="rId4"/>
    <p:sldLayoutId id="2147492324" r:id="rId5"/>
    <p:sldLayoutId id="2147492325" r:id="rId6"/>
    <p:sldLayoutId id="2147492326" r:id="rId7"/>
    <p:sldLayoutId id="2147492327" r:id="rId8"/>
    <p:sldLayoutId id="2147492328" r:id="rId9"/>
    <p:sldLayoutId id="2147492329" r:id="rId10"/>
    <p:sldLayoutId id="2147492330" r:id="rId11"/>
    <p:sldLayoutId id="2147492331" r:id="rId12"/>
    <p:sldLayoutId id="2147492332" r:id="rId13"/>
    <p:sldLayoutId id="2147492545" r:id="rId14"/>
    <p:sldLayoutId id="2147492333"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483"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ＭＳ Ｐゴシック"/>
              </a:defRPr>
            </a:lvl1pPr>
          </a:lstStyle>
          <a:p>
            <a:pPr>
              <a:defRPr/>
            </a:pPr>
            <a:fld id="{D62110DC-06CC-4826-89E9-47743539CAA3}" type="datetimeFigureOut">
              <a:rPr lang="ja-JP" altLang="en-US"/>
              <a:pPr>
                <a:defRPr/>
              </a:pPr>
              <a:t>2013/1/6</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ＭＳ Ｐゴシック"/>
              </a:defRPr>
            </a:lvl1pPr>
          </a:lstStyle>
          <a:p>
            <a:pPr>
              <a:defRPr/>
            </a:pPr>
            <a:fld id="{22528DC6-A9B2-4026-80DE-DFDD4B1EF495}"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92616" r:id="rId1"/>
    <p:sldLayoutId id="2147492617" r:id="rId2"/>
    <p:sldLayoutId id="2147492618" r:id="rId3"/>
    <p:sldLayoutId id="2147492619" r:id="rId4"/>
    <p:sldLayoutId id="2147492620" r:id="rId5"/>
    <p:sldLayoutId id="2147492621" r:id="rId6"/>
    <p:sldLayoutId id="2147492622" r:id="rId7"/>
    <p:sldLayoutId id="2147492623" r:id="rId8"/>
    <p:sldLayoutId id="2147492624" r:id="rId9"/>
    <p:sldLayoutId id="2147492625" r:id="rId10"/>
    <p:sldLayoutId id="2147492626" r:id="rId11"/>
    <p:sldLayoutId id="2147492627"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15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15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15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15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15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151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151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215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1A828B3B-325C-4159-B781-B3C24BF3E485}"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BBA00297-0E65-4687-BA61-0CB2664B59E0}"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628" r:id="rId1"/>
    <p:sldLayoutId id="2147492503" r:id="rId2"/>
    <p:sldLayoutId id="2147492504" r:id="rId3"/>
    <p:sldLayoutId id="2147492505" r:id="rId4"/>
    <p:sldLayoutId id="2147492506" r:id="rId5"/>
    <p:sldLayoutId id="2147492507" r:id="rId6"/>
    <p:sldLayoutId id="2147492508" r:id="rId7"/>
    <p:sldLayoutId id="2147492509" r:id="rId8"/>
    <p:sldLayoutId id="2147492510" r:id="rId9"/>
    <p:sldLayoutId id="2147492511" r:id="rId10"/>
    <p:sldLayoutId id="2147492512" r:id="rId11"/>
    <p:sldLayoutId id="2147492513" r:id="rId12"/>
    <p:sldLayoutId id="2147492514" r:id="rId13"/>
    <p:sldLayoutId id="2147492629" r:id="rId14"/>
    <p:sldLayoutId id="2147492515"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253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253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253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253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253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253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2537"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2253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3F02B4FF-2BE3-4F75-8CE9-62E737AD1EDB}"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676A298D-489B-41D9-A09F-D93AC369E628}"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630" r:id="rId1"/>
    <p:sldLayoutId id="2147492516" r:id="rId2"/>
    <p:sldLayoutId id="2147492517" r:id="rId3"/>
    <p:sldLayoutId id="2147492518" r:id="rId4"/>
    <p:sldLayoutId id="2147492519" r:id="rId5"/>
    <p:sldLayoutId id="2147492520" r:id="rId6"/>
    <p:sldLayoutId id="2147492521" r:id="rId7"/>
    <p:sldLayoutId id="2147492522" r:id="rId8"/>
    <p:sldLayoutId id="2147492523" r:id="rId9"/>
    <p:sldLayoutId id="2147492524" r:id="rId10"/>
    <p:sldLayoutId id="2147492525" r:id="rId11"/>
    <p:sldLayoutId id="2147492526" r:id="rId12"/>
    <p:sldLayoutId id="2147492527" r:id="rId13"/>
    <p:sldLayoutId id="2147492631" r:id="rId14"/>
    <p:sldLayoutId id="2147492528"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ea typeface="+mn-ea"/>
              </a:defRPr>
            </a:lvl1pPr>
          </a:lstStyle>
          <a:p>
            <a:pPr>
              <a:defRPr/>
            </a:pPr>
            <a:fld id="{DE315125-0D61-4C0D-8CF3-11C99E177A41}"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632" r:id="rId1"/>
    <p:sldLayoutId id="2147492633" r:id="rId2"/>
    <p:sldLayoutId id="2147492634" r:id="rId3"/>
    <p:sldLayoutId id="2147492635" r:id="rId4"/>
    <p:sldLayoutId id="2147492636" r:id="rId5"/>
    <p:sldLayoutId id="2147492637" r:id="rId6"/>
    <p:sldLayoutId id="2147492638" r:id="rId7"/>
    <p:sldLayoutId id="2147492639" r:id="rId8"/>
    <p:sldLayoutId id="2147492640" r:id="rId9"/>
    <p:sldLayoutId id="2147492641" r:id="rId10"/>
    <p:sldLayoutId id="2147492642" r:id="rId11"/>
    <p:sldLayoutId id="2147492643" r:id="rId12"/>
    <p:sldLayoutId id="2147492644" r:id="rId13"/>
    <p:sldLayoutId id="2147492645"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457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458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458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458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458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4584"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24585"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2458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FA15FF1D-8FE5-48B6-87DA-51AA4DFD37EE}"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513759A5-380F-4305-84D1-F1F196C254C9}"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646" r:id="rId1"/>
    <p:sldLayoutId id="2147492529" r:id="rId2"/>
    <p:sldLayoutId id="2147492530" r:id="rId3"/>
    <p:sldLayoutId id="2147492531" r:id="rId4"/>
    <p:sldLayoutId id="2147492532" r:id="rId5"/>
    <p:sldLayoutId id="2147492533" r:id="rId6"/>
    <p:sldLayoutId id="2147492534" r:id="rId7"/>
    <p:sldLayoutId id="2147492535" r:id="rId8"/>
    <p:sldLayoutId id="2147492536" r:id="rId9"/>
    <p:sldLayoutId id="2147492537" r:id="rId10"/>
    <p:sldLayoutId id="2147492538" r:id="rId11"/>
    <p:sldLayoutId id="2147492539" r:id="rId12"/>
    <p:sldLayoutId id="2147492540" r:id="rId13"/>
    <p:sldLayoutId id="2147492647" r:id="rId14"/>
    <p:sldLayoutId id="2147492541"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p:spPr>
        <p:txBody>
          <a:bodyPr wrap="none" anchor="ctr"/>
          <a:lstStyle/>
          <a:p>
            <a:pPr algn="ctr">
              <a:defRPr/>
            </a:pPr>
            <a:endParaRPr lang="ja-JP" altLang="ja-JP" b="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pPr algn="ctr">
              <a:defRPr/>
            </a:pPr>
            <a:endParaRPr lang="ja-JP" altLang="ja-JP" b="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p:spPr>
        <p:txBody>
          <a:bodyPr wrap="none" anchor="ctr"/>
          <a:lstStyle/>
          <a:p>
            <a:pPr algn="ctr">
              <a:defRPr/>
            </a:pPr>
            <a:endParaRPr lang="ja-JP" altLang="ja-JP" b="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pPr algn="ctr">
              <a:defRPr/>
            </a:pPr>
            <a:endParaRPr lang="ja-JP" altLang="ja-JP" b="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pPr algn="ctr">
              <a:defRPr/>
            </a:pPr>
            <a:endParaRPr lang="ja-JP" altLang="ja-JP" b="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p:spPr>
        <p:txBody>
          <a:bodyPr wrap="none" anchor="ctr"/>
          <a:lstStyle/>
          <a:p>
            <a:pPr algn="ctr">
              <a:defRPr/>
            </a:pPr>
            <a:endParaRPr lang="ja-JP" altLang="ja-JP" b="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lgn="ctr">
              <a:defRPr/>
            </a:pPr>
            <a:endParaRPr lang="ja-JP" altLang="ja-JP" b="0">
              <a:solidFill>
                <a:srgbClr val="000000"/>
              </a:solidFill>
            </a:endParaRPr>
          </a:p>
        </p:txBody>
      </p:sp>
      <p:sp>
        <p:nvSpPr>
          <p:cNvPr id="15369"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537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defRPr>
            </a:lvl1pPr>
          </a:lstStyle>
          <a:p>
            <a:pPr>
              <a:defRPr/>
            </a:pPr>
            <a:fld id="{E835CBAD-CBB7-4629-8B67-F7FC69B224CB}"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533B861A-971A-4AC1-BD12-E20D30D73EFF}" type="slidenum">
              <a:rPr lang="en-US" altLang="ja-JP"/>
              <a:pPr>
                <a:defRPr/>
              </a:pPr>
              <a:t>&lt;#&gt;</a:t>
            </a:fld>
            <a:endParaRPr lang="en-US" altLang="ja-JP"/>
          </a:p>
        </p:txBody>
      </p:sp>
    </p:spTree>
    <p:extLst>
      <p:ext uri="{BB962C8B-B14F-4D97-AF65-F5344CB8AC3E}">
        <p14:creationId xmlns="" xmlns:p14="http://schemas.microsoft.com/office/powerpoint/2010/main" val="110091450"/>
      </p:ext>
    </p:extLst>
  </p:cSld>
  <p:clrMap bg1="lt1" tx1="dk1" bg2="lt2" tx2="dk2" accent1="accent1" accent2="accent2" accent3="accent3" accent4="accent4" accent5="accent5" accent6="accent6" hlink="hlink" folHlink="folHlink"/>
  <p:sldLayoutIdLst>
    <p:sldLayoutId id="2147492649" r:id="rId1"/>
    <p:sldLayoutId id="2147492650" r:id="rId2"/>
    <p:sldLayoutId id="2147492651" r:id="rId3"/>
    <p:sldLayoutId id="2147492652" r:id="rId4"/>
    <p:sldLayoutId id="2147492653" r:id="rId5"/>
    <p:sldLayoutId id="2147492654" r:id="rId6"/>
    <p:sldLayoutId id="2147492655" r:id="rId7"/>
    <p:sldLayoutId id="2147492656" r:id="rId8"/>
    <p:sldLayoutId id="2147492657" r:id="rId9"/>
    <p:sldLayoutId id="2147492658" r:id="rId10"/>
    <p:sldLayoutId id="2147492659" r:id="rId11"/>
    <p:sldLayoutId id="2147492660" r:id="rId12"/>
    <p:sldLayoutId id="2147492661" r:id="rId13"/>
    <p:sldLayoutId id="2147492662" r:id="rId14"/>
    <p:sldLayoutId id="2147492663"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307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3076"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307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307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3079"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308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3081"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3082"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FDA12A95-D2EF-441E-8AA0-794BB9C6E00D}"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F408FE11-5353-4104-8500-C9156B47C578}"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46" r:id="rId1"/>
    <p:sldLayoutId id="2147492334" r:id="rId2"/>
    <p:sldLayoutId id="2147492335" r:id="rId3"/>
    <p:sldLayoutId id="2147492336" r:id="rId4"/>
    <p:sldLayoutId id="2147492337" r:id="rId5"/>
    <p:sldLayoutId id="2147492338" r:id="rId6"/>
    <p:sldLayoutId id="2147492339" r:id="rId7"/>
    <p:sldLayoutId id="2147492340" r:id="rId8"/>
    <p:sldLayoutId id="2147492341" r:id="rId9"/>
    <p:sldLayoutId id="2147492342" r:id="rId10"/>
    <p:sldLayoutId id="2147492343" r:id="rId11"/>
    <p:sldLayoutId id="2147492344" r:id="rId12"/>
    <p:sldLayoutId id="2147492345" r:id="rId13"/>
    <p:sldLayoutId id="2147492547" r:id="rId14"/>
    <p:sldLayoutId id="2147492346"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4098" name="Picture 11" descr="moonlight master 2.png"/>
          <p:cNvPicPr>
            <a:picLocks noChangeAspect="1"/>
          </p:cNvPicPr>
          <p:nvPr/>
        </p:nvPicPr>
        <p:blipFill>
          <a:blip r:embed="rId13" cstate="print">
            <a:extLst>
              <a:ext uri="{28A0092B-C50C-407E-A947-70E740481C1C}">
                <a14:useLocalDpi xmlns="" xmlns:a14="http://schemas.microsoft.com/office/drawing/2010/main" val="0"/>
              </a:ext>
            </a:extLst>
          </a:blip>
          <a:srcRect l="2391" t="1099" r="1988"/>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1981200" y="792163"/>
            <a:ext cx="5311775" cy="808037"/>
          </a:xfrm>
          <a:prstGeom prst="rect">
            <a:avLst/>
          </a:prstGeom>
        </p:spPr>
        <p:txBody>
          <a:bodyPr vert="horz" lIns="91440" tIns="45720" rIns="91440" bIns="45720" rtlCol="0" anchor="ctr">
            <a:normAutofit/>
          </a:bodyPr>
          <a:lstStyle/>
          <a:p>
            <a:r>
              <a:rPr lang="ja-JP" altLang="en-US" smtClean="0"/>
              <a:t>マスター タイトルの書式設定</a:t>
            </a:r>
            <a:endParaRPr/>
          </a:p>
        </p:txBody>
      </p:sp>
      <p:sp>
        <p:nvSpPr>
          <p:cNvPr id="3" name="Text Placeholder 2"/>
          <p:cNvSpPr>
            <a:spLocks noGrp="1"/>
          </p:cNvSpPr>
          <p:nvPr>
            <p:ph type="body" idx="1"/>
          </p:nvPr>
        </p:nvSpPr>
        <p:spPr>
          <a:xfrm>
            <a:off x="2286000" y="1981200"/>
            <a:ext cx="5016500" cy="384175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2"/>
          </p:nvPr>
        </p:nvSpPr>
        <p:spPr>
          <a:xfrm>
            <a:off x="228600" y="6348413"/>
            <a:ext cx="2133600" cy="182562"/>
          </a:xfrm>
          <a:prstGeom prst="rect">
            <a:avLst/>
          </a:prstGeom>
        </p:spPr>
        <p:txBody>
          <a:bodyPr vert="horz" lIns="91440" tIns="45720" rIns="91440" bIns="45720" rtlCol="0" anchor="ctr"/>
          <a:lstStyle>
            <a:lvl1pPr algn="l" fontAlgn="auto">
              <a:spcBef>
                <a:spcPts val="0"/>
              </a:spcBef>
              <a:spcAft>
                <a:spcPts val="0"/>
              </a:spcAft>
              <a:defRPr sz="1100" b="0">
                <a:solidFill>
                  <a:srgbClr val="DBE5F1"/>
                </a:solidFill>
                <a:latin typeface="Candara"/>
                <a:ea typeface="HGｺﾞｼｯｸM"/>
              </a:defRPr>
            </a:lvl1pPr>
          </a:lstStyle>
          <a:p>
            <a:pPr>
              <a:defRPr/>
            </a:pPr>
            <a:fld id="{3A50EDEB-B396-47B6-BC72-A972A332AF6F}" type="datetimeFigureOut">
              <a:rPr lang="ja-JP" altLang="en-US"/>
              <a:pPr>
                <a:defRPr/>
              </a:pPr>
              <a:t>2013/1/6</a:t>
            </a:fld>
            <a:endParaRPr lang="ja-JP" altLang="en-US"/>
          </a:p>
        </p:txBody>
      </p:sp>
      <p:sp>
        <p:nvSpPr>
          <p:cNvPr id="5" name="Footer Placeholder 4"/>
          <p:cNvSpPr>
            <a:spLocks noGrp="1"/>
          </p:cNvSpPr>
          <p:nvPr>
            <p:ph type="ftr" sz="quarter" idx="3"/>
          </p:nvPr>
        </p:nvSpPr>
        <p:spPr>
          <a:xfrm>
            <a:off x="228600" y="6543675"/>
            <a:ext cx="2895600" cy="184150"/>
          </a:xfrm>
          <a:prstGeom prst="rect">
            <a:avLst/>
          </a:prstGeom>
        </p:spPr>
        <p:txBody>
          <a:bodyPr vert="horz" wrap="square" lIns="91440" tIns="45720" rIns="91440" bIns="45720" numCol="1" anchor="ctr" anchorCtr="0" compatLnSpc="1">
            <a:prstTxWarp prst="textNoShape">
              <a:avLst/>
            </a:prstTxWarp>
          </a:bodyPr>
          <a:lstStyle>
            <a:lvl1pPr>
              <a:defRPr sz="1100" b="0">
                <a:solidFill>
                  <a:srgbClr val="DBE5F1"/>
                </a:solidFill>
                <a:latin typeface="Candara" pitchFamily="34" charset="0"/>
                <a:ea typeface="HGｺﾞｼｯｸM" pitchFamily="49" charset="-128"/>
              </a:defRPr>
            </a:lvl1pPr>
          </a:lstStyle>
          <a:p>
            <a:pPr>
              <a:defRPr/>
            </a:pPr>
            <a:endParaRPr lang="en-US" altLang="ja-JP"/>
          </a:p>
        </p:txBody>
      </p:sp>
      <p:sp>
        <p:nvSpPr>
          <p:cNvPr id="6" name="Slide Number Placeholder 5"/>
          <p:cNvSpPr>
            <a:spLocks noGrp="1"/>
          </p:cNvSpPr>
          <p:nvPr>
            <p:ph type="sldNum" sz="quarter" idx="4"/>
          </p:nvPr>
        </p:nvSpPr>
        <p:spPr>
          <a:xfrm>
            <a:off x="228600" y="6032500"/>
            <a:ext cx="1066800" cy="215900"/>
          </a:xfrm>
          <a:prstGeom prst="rect">
            <a:avLst/>
          </a:prstGeom>
        </p:spPr>
        <p:txBody>
          <a:bodyPr vert="horz" lIns="91440" tIns="45720" rIns="91440" bIns="45720" rtlCol="0" anchor="ctr"/>
          <a:lstStyle>
            <a:lvl1pPr algn="l" fontAlgn="auto">
              <a:spcBef>
                <a:spcPts val="0"/>
              </a:spcBef>
              <a:spcAft>
                <a:spcPts val="0"/>
              </a:spcAft>
              <a:defRPr sz="1300" b="0">
                <a:solidFill>
                  <a:srgbClr val="DBE5F1"/>
                </a:solidFill>
                <a:latin typeface="Candara"/>
                <a:ea typeface="HGｺﾞｼｯｸM"/>
              </a:defRPr>
            </a:lvl1pPr>
          </a:lstStyle>
          <a:p>
            <a:pPr>
              <a:defRPr/>
            </a:pPr>
            <a:fld id="{DBAD7AC2-5EFC-484E-A15C-9E1274B13FF7}"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92548" r:id="rId1"/>
    <p:sldLayoutId id="2147492549" r:id="rId2"/>
    <p:sldLayoutId id="2147492550" r:id="rId3"/>
    <p:sldLayoutId id="2147492551" r:id="rId4"/>
    <p:sldLayoutId id="2147492552" r:id="rId5"/>
    <p:sldLayoutId id="2147492553" r:id="rId6"/>
    <p:sldLayoutId id="2147492554" r:id="rId7"/>
    <p:sldLayoutId id="2147492555" r:id="rId8"/>
    <p:sldLayoutId id="2147492556" r:id="rId9"/>
    <p:sldLayoutId id="2147492557" r:id="rId10"/>
    <p:sldLayoutId id="2147492558" r:id="rId11"/>
  </p:sldLayoutIdLst>
  <p:txStyles>
    <p:titleStyle>
      <a:lvl1pPr algn="l" rtl="0" eaLnBrk="0" fontAlgn="base" hangingPunct="0">
        <a:spcBef>
          <a:spcPct val="0"/>
        </a:spcBef>
        <a:spcAft>
          <a:spcPct val="0"/>
        </a:spcAft>
        <a:defRPr kumimoji="1" sz="3600" kern="1200">
          <a:gradFill>
            <a:gsLst>
              <a:gs pos="0">
                <a:schemeClr val="bg1"/>
              </a:gs>
              <a:gs pos="90000">
                <a:schemeClr val="bg2">
                  <a:lumMod val="90000"/>
                </a:schemeClr>
              </a:gs>
            </a:gsLst>
            <a:lin ang="5400000" scaled="0"/>
          </a:gradFill>
          <a:effectLst>
            <a:reflection blurRad="6350" stA="55000" endA="300" endPos="25500" dir="5400000" sy="-100000" algn="bl" rotWithShape="0"/>
          </a:effectLst>
          <a:latin typeface="+mj-lt"/>
          <a:ea typeface="+mj-ea"/>
          <a:cs typeface="+mj-cs"/>
        </a:defRPr>
      </a:lvl1pPr>
      <a:lvl2pPr algn="l" rtl="0" eaLnBrk="0" fontAlgn="base" hangingPunct="0">
        <a:spcBef>
          <a:spcPct val="0"/>
        </a:spcBef>
        <a:spcAft>
          <a:spcPct val="0"/>
        </a:spcAft>
        <a:defRPr kumimoji="1" sz="3600">
          <a:solidFill>
            <a:schemeClr val="tx1"/>
          </a:solidFill>
          <a:latin typeface="Candara" pitchFamily="34" charset="0"/>
          <a:ea typeface="HGｺﾞｼｯｸM" pitchFamily="49" charset="-128"/>
        </a:defRPr>
      </a:lvl2pPr>
      <a:lvl3pPr algn="l" rtl="0" eaLnBrk="0" fontAlgn="base" hangingPunct="0">
        <a:spcBef>
          <a:spcPct val="0"/>
        </a:spcBef>
        <a:spcAft>
          <a:spcPct val="0"/>
        </a:spcAft>
        <a:defRPr kumimoji="1" sz="3600">
          <a:solidFill>
            <a:schemeClr val="tx1"/>
          </a:solidFill>
          <a:latin typeface="Candara" pitchFamily="34" charset="0"/>
          <a:ea typeface="HGｺﾞｼｯｸM" pitchFamily="49" charset="-128"/>
        </a:defRPr>
      </a:lvl3pPr>
      <a:lvl4pPr algn="l" rtl="0" eaLnBrk="0" fontAlgn="base" hangingPunct="0">
        <a:spcBef>
          <a:spcPct val="0"/>
        </a:spcBef>
        <a:spcAft>
          <a:spcPct val="0"/>
        </a:spcAft>
        <a:defRPr kumimoji="1" sz="3600">
          <a:solidFill>
            <a:schemeClr val="tx1"/>
          </a:solidFill>
          <a:latin typeface="Candara" pitchFamily="34" charset="0"/>
          <a:ea typeface="HGｺﾞｼｯｸM" pitchFamily="49" charset="-128"/>
        </a:defRPr>
      </a:lvl4pPr>
      <a:lvl5pPr algn="l" rtl="0" eaLnBrk="0" fontAlgn="base" hangingPunct="0">
        <a:spcBef>
          <a:spcPct val="0"/>
        </a:spcBef>
        <a:spcAft>
          <a:spcPct val="0"/>
        </a:spcAft>
        <a:defRPr kumimoji="1" sz="3600">
          <a:solidFill>
            <a:schemeClr val="tx1"/>
          </a:solidFill>
          <a:latin typeface="Candara" pitchFamily="34" charset="0"/>
          <a:ea typeface="HGｺﾞｼｯｸM" pitchFamily="49" charset="-128"/>
        </a:defRPr>
      </a:lvl5pPr>
      <a:lvl6pPr marL="457200" algn="l" rtl="0" fontAlgn="base">
        <a:spcBef>
          <a:spcPct val="0"/>
        </a:spcBef>
        <a:spcAft>
          <a:spcPct val="0"/>
        </a:spcAft>
        <a:defRPr kumimoji="1" sz="3600">
          <a:solidFill>
            <a:schemeClr val="tx1"/>
          </a:solidFill>
          <a:latin typeface="Candara" pitchFamily="34" charset="0"/>
          <a:ea typeface="HGｺﾞｼｯｸM" pitchFamily="49" charset="-128"/>
        </a:defRPr>
      </a:lvl6pPr>
      <a:lvl7pPr marL="914400" algn="l" rtl="0" fontAlgn="base">
        <a:spcBef>
          <a:spcPct val="0"/>
        </a:spcBef>
        <a:spcAft>
          <a:spcPct val="0"/>
        </a:spcAft>
        <a:defRPr kumimoji="1" sz="3600">
          <a:solidFill>
            <a:schemeClr val="tx1"/>
          </a:solidFill>
          <a:latin typeface="Candara" pitchFamily="34" charset="0"/>
          <a:ea typeface="HGｺﾞｼｯｸM" pitchFamily="49" charset="-128"/>
        </a:defRPr>
      </a:lvl7pPr>
      <a:lvl8pPr marL="1371600" algn="l" rtl="0" fontAlgn="base">
        <a:spcBef>
          <a:spcPct val="0"/>
        </a:spcBef>
        <a:spcAft>
          <a:spcPct val="0"/>
        </a:spcAft>
        <a:defRPr kumimoji="1" sz="3600">
          <a:solidFill>
            <a:schemeClr val="tx1"/>
          </a:solidFill>
          <a:latin typeface="Candara" pitchFamily="34" charset="0"/>
          <a:ea typeface="HGｺﾞｼｯｸM" pitchFamily="49" charset="-128"/>
        </a:defRPr>
      </a:lvl8pPr>
      <a:lvl9pPr marL="1828800" algn="l" rtl="0" fontAlgn="base">
        <a:spcBef>
          <a:spcPct val="0"/>
        </a:spcBef>
        <a:spcAft>
          <a:spcPct val="0"/>
        </a:spcAft>
        <a:defRPr kumimoji="1" sz="3600">
          <a:solidFill>
            <a:schemeClr val="tx1"/>
          </a:solidFill>
          <a:latin typeface="Candara" pitchFamily="34" charset="0"/>
          <a:ea typeface="HGｺﾞｼｯｸM" pitchFamily="49" charset="-128"/>
        </a:defRPr>
      </a:lvl9pPr>
    </p:titleStyle>
    <p:bodyStyle>
      <a:lvl1pPr marL="228600" indent="-228600" algn="l" rtl="0" eaLnBrk="0" fontAlgn="base" hangingPunct="0">
        <a:spcBef>
          <a:spcPts val="1200"/>
        </a:spcBef>
        <a:spcAft>
          <a:spcPct val="0"/>
        </a:spcAft>
        <a:buClr>
          <a:schemeClr val="bg2"/>
        </a:buClr>
        <a:buBlip>
          <a:blip r:embed="rId14"/>
        </a:buBlip>
        <a:defRPr kumimoji="1" sz="2200" kern="1200">
          <a:gradFill>
            <a:gsLst>
              <a:gs pos="0">
                <a:schemeClr val="bg1"/>
              </a:gs>
              <a:gs pos="90000">
                <a:schemeClr val="bg2">
                  <a:lumMod val="90000"/>
                </a:schemeClr>
              </a:gs>
            </a:gsLst>
            <a:lin ang="5400000" scaled="0"/>
          </a:gradFill>
          <a:latin typeface="+mn-lt"/>
          <a:ea typeface="+mn-ea"/>
          <a:cs typeface="+mn-cs"/>
        </a:defRPr>
      </a:lvl1pPr>
      <a:lvl2pPr marL="457200" indent="-228600" algn="l" rtl="0" eaLnBrk="0" fontAlgn="base" hangingPunct="0">
        <a:spcBef>
          <a:spcPts val="1200"/>
        </a:spcBef>
        <a:spcAft>
          <a:spcPct val="0"/>
        </a:spcAft>
        <a:buBlip>
          <a:blip r:embed="rId15"/>
        </a:buBlip>
        <a:defRPr kumimoji="1" sz="2000" kern="1200">
          <a:gradFill>
            <a:gsLst>
              <a:gs pos="0">
                <a:schemeClr val="bg1"/>
              </a:gs>
              <a:gs pos="90000">
                <a:schemeClr val="bg2">
                  <a:lumMod val="90000"/>
                </a:schemeClr>
              </a:gs>
            </a:gsLst>
            <a:lin ang="5400000" scaled="0"/>
          </a:gradFill>
          <a:latin typeface="+mn-lt"/>
          <a:ea typeface="+mn-ea"/>
          <a:cs typeface="+mn-cs"/>
        </a:defRPr>
      </a:lvl2pPr>
      <a:lvl3pPr marL="685800" indent="-228600" algn="l" rtl="0" eaLnBrk="0" fontAlgn="base" hangingPunct="0">
        <a:spcBef>
          <a:spcPts val="1200"/>
        </a:spcBef>
        <a:spcAft>
          <a:spcPct val="0"/>
        </a:spcAft>
        <a:buBlip>
          <a:blip r:embed="rId15"/>
        </a:buBlip>
        <a:defRPr kumimoji="1" sz="2000" kern="1200">
          <a:gradFill>
            <a:gsLst>
              <a:gs pos="0">
                <a:schemeClr val="bg1"/>
              </a:gs>
              <a:gs pos="90000">
                <a:schemeClr val="bg2">
                  <a:lumMod val="90000"/>
                </a:schemeClr>
              </a:gs>
            </a:gsLst>
            <a:lin ang="5400000" scaled="0"/>
          </a:gradFill>
          <a:latin typeface="+mn-lt"/>
          <a:ea typeface="+mn-ea"/>
          <a:cs typeface="+mn-cs"/>
        </a:defRPr>
      </a:lvl3pPr>
      <a:lvl4pPr marL="914400" indent="-228600" algn="l" rtl="0" eaLnBrk="0" fontAlgn="base" hangingPunct="0">
        <a:spcBef>
          <a:spcPts val="1200"/>
        </a:spcBef>
        <a:spcAft>
          <a:spcPct val="0"/>
        </a:spcAft>
        <a:buBlip>
          <a:blip r:embed="rId15"/>
        </a:buBlip>
        <a:defRPr kumimoji="1" sz="2000" kern="1200">
          <a:gradFill>
            <a:gsLst>
              <a:gs pos="0">
                <a:schemeClr val="bg1"/>
              </a:gs>
              <a:gs pos="90000">
                <a:schemeClr val="bg2">
                  <a:lumMod val="90000"/>
                </a:schemeClr>
              </a:gs>
            </a:gsLst>
            <a:lin ang="5400000" scaled="0"/>
          </a:gradFill>
          <a:latin typeface="+mn-lt"/>
          <a:ea typeface="+mn-ea"/>
          <a:cs typeface="+mn-cs"/>
        </a:defRPr>
      </a:lvl4pPr>
      <a:lvl5pPr marL="1143000" indent="-228600" algn="l" rtl="0" eaLnBrk="0" fontAlgn="base" hangingPunct="0">
        <a:spcBef>
          <a:spcPts val="1200"/>
        </a:spcBef>
        <a:spcAft>
          <a:spcPct val="0"/>
        </a:spcAft>
        <a:buBlip>
          <a:blip r:embed="rId15"/>
        </a:buBlip>
        <a:defRPr kumimoji="1" sz="2000" kern="1200">
          <a:gradFill>
            <a:gsLst>
              <a:gs pos="0">
                <a:schemeClr val="bg1"/>
              </a:gs>
              <a:gs pos="90000">
                <a:schemeClr val="bg2">
                  <a:lumMod val="90000"/>
                </a:schemeClr>
              </a:gs>
            </a:gsLst>
            <a:lin ang="5400000" scaled="0"/>
          </a:gra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512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5124"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512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512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5127"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5128"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5129"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513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B9970BEF-4FD7-4F96-A417-A94A4D62134C}"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59" r:id="rId1"/>
    <p:sldLayoutId id="2147492347" r:id="rId2"/>
    <p:sldLayoutId id="2147492348" r:id="rId3"/>
    <p:sldLayoutId id="2147492349" r:id="rId4"/>
    <p:sldLayoutId id="2147492350" r:id="rId5"/>
    <p:sldLayoutId id="2147492351" r:id="rId6"/>
    <p:sldLayoutId id="2147492352" r:id="rId7"/>
    <p:sldLayoutId id="2147492353" r:id="rId8"/>
    <p:sldLayoutId id="2147492354" r:id="rId9"/>
    <p:sldLayoutId id="2147492355" r:id="rId10"/>
    <p:sldLayoutId id="2147492356" r:id="rId11"/>
    <p:sldLayoutId id="2147492357" r:id="rId12"/>
    <p:sldLayoutId id="2147492358" r:id="rId13"/>
    <p:sldLayoutId id="2147492560" r:id="rId14"/>
    <p:sldLayoutId id="2147492359"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614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614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614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615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615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615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6153"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615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03C3D57E-FFDA-4EBC-B6AD-66FE6AB7048C}"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61" r:id="rId1"/>
    <p:sldLayoutId id="2147492360" r:id="rId2"/>
    <p:sldLayoutId id="2147492361" r:id="rId3"/>
    <p:sldLayoutId id="2147492362" r:id="rId4"/>
    <p:sldLayoutId id="2147492363" r:id="rId5"/>
    <p:sldLayoutId id="2147492364" r:id="rId6"/>
    <p:sldLayoutId id="2147492365" r:id="rId7"/>
    <p:sldLayoutId id="2147492366" r:id="rId8"/>
    <p:sldLayoutId id="2147492367" r:id="rId9"/>
    <p:sldLayoutId id="2147492368" r:id="rId10"/>
    <p:sldLayoutId id="2147492369" r:id="rId11"/>
    <p:sldLayoutId id="2147492370" r:id="rId12"/>
    <p:sldLayoutId id="2147492371" r:id="rId13"/>
    <p:sldLayoutId id="2147492562" r:id="rId14"/>
    <p:sldLayoutId id="2147492372"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71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717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71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71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717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71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7177"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717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72F2696C-9BD3-40E4-8E5B-FDEC1451D332}"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FEE8838D-7EAF-4255-90D1-CBCAF116C402}"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63" r:id="rId1"/>
    <p:sldLayoutId id="2147492373" r:id="rId2"/>
    <p:sldLayoutId id="2147492374" r:id="rId3"/>
    <p:sldLayoutId id="2147492375" r:id="rId4"/>
    <p:sldLayoutId id="2147492376" r:id="rId5"/>
    <p:sldLayoutId id="2147492377" r:id="rId6"/>
    <p:sldLayoutId id="2147492378" r:id="rId7"/>
    <p:sldLayoutId id="2147492379" r:id="rId8"/>
    <p:sldLayoutId id="2147492380" r:id="rId9"/>
    <p:sldLayoutId id="2147492381" r:id="rId10"/>
    <p:sldLayoutId id="2147492382" r:id="rId11"/>
    <p:sldLayoutId id="2147492383" r:id="rId12"/>
    <p:sldLayoutId id="2147492384" r:id="rId13"/>
    <p:sldLayoutId id="2147492564" r:id="rId14"/>
    <p:sldLayoutId id="2147492385"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819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8196"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819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819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8199"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820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8201"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8202"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1187E8F3-5DBF-4B8C-B46C-B818B450C5DA}"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85AC85F4-60F1-495D-A032-6F4B9F486C13}"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65" r:id="rId1"/>
    <p:sldLayoutId id="2147492386" r:id="rId2"/>
    <p:sldLayoutId id="2147492387" r:id="rId3"/>
    <p:sldLayoutId id="2147492388" r:id="rId4"/>
    <p:sldLayoutId id="2147492389" r:id="rId5"/>
    <p:sldLayoutId id="2147492390" r:id="rId6"/>
    <p:sldLayoutId id="2147492391" r:id="rId7"/>
    <p:sldLayoutId id="2147492392" r:id="rId8"/>
    <p:sldLayoutId id="2147492393" r:id="rId9"/>
    <p:sldLayoutId id="2147492394" r:id="rId10"/>
    <p:sldLayoutId id="2147492395" r:id="rId11"/>
    <p:sldLayoutId id="2147492396" r:id="rId12"/>
    <p:sldLayoutId id="2147492397" r:id="rId13"/>
    <p:sldLayoutId id="2147492566" r:id="rId14"/>
    <p:sldLayoutId id="2147492398"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921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9220"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922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922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9223"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9224"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ja-JP" altLang="ja-JP" b="0">
              <a:solidFill>
                <a:srgbClr val="000000"/>
              </a:solidFill>
            </a:endParaRPr>
          </a:p>
        </p:txBody>
      </p:sp>
      <p:sp>
        <p:nvSpPr>
          <p:cNvPr id="9225"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922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49515"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b="0">
                <a:solidFill>
                  <a:srgbClr val="000000"/>
                </a:solidFill>
                <a:ea typeface="ＭＳ Ｐゴシック" charset="-128"/>
              </a:defRPr>
            </a:lvl1pPr>
          </a:lstStyle>
          <a:p>
            <a:pPr>
              <a:defRPr/>
            </a:pPr>
            <a:fld id="{A8BBD887-3639-4556-94DD-5C310BC2087A}" type="datetimeFigureOut">
              <a:rPr lang="en-US" altLang="ja-JP"/>
              <a:pPr>
                <a:defRPr/>
              </a:pPr>
              <a:t>1/6/2013</a:t>
            </a:fld>
            <a:endParaRPr lang="en-US" altLang="ja-JP"/>
          </a:p>
        </p:txBody>
      </p:sp>
      <p:sp>
        <p:nvSpPr>
          <p:cNvPr id="149516"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000000"/>
                </a:solidFill>
                <a:ea typeface="ＭＳ Ｐゴシック" charset="-128"/>
              </a:defRPr>
            </a:lvl1pPr>
          </a:lstStyle>
          <a:p>
            <a:pPr>
              <a:defRPr/>
            </a:pPr>
            <a:endParaRPr lang="en-US" altLang="ja-JP"/>
          </a:p>
        </p:txBody>
      </p:sp>
      <p:sp>
        <p:nvSpPr>
          <p:cNvPr id="149517"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000000"/>
                </a:solidFill>
                <a:ea typeface="ＭＳ Ｐゴシック" charset="-128"/>
              </a:defRPr>
            </a:lvl1pPr>
          </a:lstStyle>
          <a:p>
            <a:pPr>
              <a:defRPr/>
            </a:pPr>
            <a:fld id="{7326FF73-BB71-4F2F-A330-1094A6584850}"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92567" r:id="rId1"/>
    <p:sldLayoutId id="2147492399" r:id="rId2"/>
    <p:sldLayoutId id="2147492400" r:id="rId3"/>
    <p:sldLayoutId id="2147492401" r:id="rId4"/>
    <p:sldLayoutId id="2147492402" r:id="rId5"/>
    <p:sldLayoutId id="2147492403" r:id="rId6"/>
    <p:sldLayoutId id="2147492404" r:id="rId7"/>
    <p:sldLayoutId id="2147492405" r:id="rId8"/>
    <p:sldLayoutId id="2147492406" r:id="rId9"/>
    <p:sldLayoutId id="2147492407" r:id="rId10"/>
    <p:sldLayoutId id="2147492408" r:id="rId11"/>
    <p:sldLayoutId id="2147492409" r:id="rId12"/>
    <p:sldLayoutId id="2147492410" r:id="rId13"/>
    <p:sldLayoutId id="2147492568" r:id="rId14"/>
    <p:sldLayoutId id="2147492411"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ＭＳ Ｐゴシック" charset="-128"/>
        </a:defRPr>
      </a:lvl2pPr>
      <a:lvl3pPr algn="l" rtl="0" eaLnBrk="0" fontAlgn="base" hangingPunct="0">
        <a:spcBef>
          <a:spcPct val="0"/>
        </a:spcBef>
        <a:spcAft>
          <a:spcPct val="0"/>
        </a:spcAft>
        <a:defRPr kumimoji="1" sz="4400">
          <a:solidFill>
            <a:schemeClr val="tx2"/>
          </a:solidFill>
          <a:latin typeface="Tahoma" pitchFamily="34" charset="0"/>
          <a:ea typeface="ＭＳ Ｐゴシック" charset="-128"/>
        </a:defRPr>
      </a:lvl3pPr>
      <a:lvl4pPr algn="l" rtl="0" eaLnBrk="0" fontAlgn="base" hangingPunct="0">
        <a:spcBef>
          <a:spcPct val="0"/>
        </a:spcBef>
        <a:spcAft>
          <a:spcPct val="0"/>
        </a:spcAft>
        <a:defRPr kumimoji="1" sz="4400">
          <a:solidFill>
            <a:schemeClr val="tx2"/>
          </a:solidFill>
          <a:latin typeface="Tahoma" pitchFamily="34" charset="0"/>
          <a:ea typeface="ＭＳ Ｐゴシック" charset="-128"/>
        </a:defRPr>
      </a:lvl4pPr>
      <a:lvl5pPr algn="l" rtl="0" eaLnBrk="0" fontAlgn="base" hangingPunct="0">
        <a:spcBef>
          <a:spcPct val="0"/>
        </a:spcBef>
        <a:spcAft>
          <a:spcPct val="0"/>
        </a:spcAft>
        <a:defRPr kumimoji="1" sz="4400">
          <a:solidFill>
            <a:schemeClr val="tx2"/>
          </a:solidFill>
          <a:latin typeface="Tahoma" pitchFamily="34" charset="0"/>
          <a:ea typeface="ＭＳ Ｐゴシック" charset="-128"/>
        </a:defRPr>
      </a:lvl5pPr>
      <a:lvl6pPr marL="457200" algn="l" rtl="0" fontAlgn="base">
        <a:spcBef>
          <a:spcPct val="0"/>
        </a:spcBef>
        <a:spcAft>
          <a:spcPct val="0"/>
        </a:spcAft>
        <a:defRPr kumimoji="1" sz="4400">
          <a:solidFill>
            <a:schemeClr val="tx2"/>
          </a:solidFill>
          <a:latin typeface="Tahoma" pitchFamily="34" charset="0"/>
          <a:ea typeface="ＭＳ Ｐゴシック" charset="-128"/>
        </a:defRPr>
      </a:lvl6pPr>
      <a:lvl7pPr marL="914400" algn="l" rtl="0" fontAlgn="base">
        <a:spcBef>
          <a:spcPct val="0"/>
        </a:spcBef>
        <a:spcAft>
          <a:spcPct val="0"/>
        </a:spcAft>
        <a:defRPr kumimoji="1" sz="4400">
          <a:solidFill>
            <a:schemeClr val="tx2"/>
          </a:solidFill>
          <a:latin typeface="Tahoma" pitchFamily="34" charset="0"/>
          <a:ea typeface="ＭＳ Ｐゴシック" charset="-128"/>
        </a:defRPr>
      </a:lvl7pPr>
      <a:lvl8pPr marL="1371600" algn="l" rtl="0" fontAlgn="base">
        <a:spcBef>
          <a:spcPct val="0"/>
        </a:spcBef>
        <a:spcAft>
          <a:spcPct val="0"/>
        </a:spcAft>
        <a:defRPr kumimoji="1" sz="4400">
          <a:solidFill>
            <a:schemeClr val="tx2"/>
          </a:solidFill>
          <a:latin typeface="Tahoma" pitchFamily="34" charset="0"/>
          <a:ea typeface="ＭＳ Ｐゴシック" charset="-128"/>
        </a:defRPr>
      </a:lvl8pPr>
      <a:lvl9pPr marL="1828800" algn="l" rtl="0" fontAlgn="base">
        <a:spcBef>
          <a:spcPct val="0"/>
        </a:spcBef>
        <a:spcAft>
          <a:spcPct val="0"/>
        </a:spcAft>
        <a:defRPr kumimoji="1" sz="4400">
          <a:solidFill>
            <a:schemeClr val="tx2"/>
          </a:solidFill>
          <a:latin typeface="Tahoma" pitchFamily="34" charset="0"/>
          <a:ea typeface="ＭＳ Ｐゴシック" charset="-128"/>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2.xml"/><Relationship Id="rId1" Type="http://schemas.openxmlformats.org/officeDocument/2006/relationships/slideLayout" Target="../slideLayouts/slideLayout148.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43.png"/><Relationship Id="rId3" Type="http://schemas.openxmlformats.org/officeDocument/2006/relationships/notesSlide" Target="../notesSlides/notesSlide13.xml"/><Relationship Id="rId7" Type="http://schemas.openxmlformats.org/officeDocument/2006/relationships/oleObject" Target="../embeddings/oleObject16.bin"/><Relationship Id="rId12" Type="http://schemas.openxmlformats.org/officeDocument/2006/relationships/oleObject" Target="../embeddings/oleObject21.bin"/><Relationship Id="rId2" Type="http://schemas.openxmlformats.org/officeDocument/2006/relationships/slideLayout" Target="../slideLayouts/slideLayout43.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oleObject" Target="../embeddings/oleObject20.bin"/><Relationship Id="rId5" Type="http://schemas.openxmlformats.org/officeDocument/2006/relationships/oleObject" Target="../embeddings/oleObject14.bin"/><Relationship Id="rId15" Type="http://schemas.openxmlformats.org/officeDocument/2006/relationships/image" Target="../media/image45.png"/><Relationship Id="rId10" Type="http://schemas.openxmlformats.org/officeDocument/2006/relationships/oleObject" Target="../embeddings/oleObject19.bin"/><Relationship Id="rId4" Type="http://schemas.openxmlformats.org/officeDocument/2006/relationships/oleObject" Target="../embeddings/oleObject13.bin"/><Relationship Id="rId9" Type="http://schemas.openxmlformats.org/officeDocument/2006/relationships/oleObject" Target="../embeddings/oleObject18.bin"/><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3.xml"/><Relationship Id="rId1" Type="http://schemas.openxmlformats.org/officeDocument/2006/relationships/vmlDrawing" Target="../drawings/vmlDrawing7.vml"/><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28.xml"/><Relationship Id="rId1" Type="http://schemas.openxmlformats.org/officeDocument/2006/relationships/vmlDrawing" Target="../drawings/vmlDrawing8.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76.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1.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2.xml"/><Relationship Id="rId7" Type="http://schemas.openxmlformats.org/officeDocument/2006/relationships/image" Target="../media/image11.jpeg"/><Relationship Id="rId2" Type="http://schemas.openxmlformats.org/officeDocument/2006/relationships/slideLayout" Target="../slideLayouts/slideLayout296.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oleObject" Target="../embeddings/oleObject1.bin"/><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4.xml"/><Relationship Id="rId7" Type="http://schemas.openxmlformats.org/officeDocument/2006/relationships/oleObject" Target="../embeddings/oleObject29.bin"/><Relationship Id="rId2" Type="http://schemas.openxmlformats.org/officeDocument/2006/relationships/slideLayout" Target="../slideLayouts/slideLayout239.xml"/><Relationship Id="rId1" Type="http://schemas.openxmlformats.org/officeDocument/2006/relationships/vmlDrawing" Target="../drawings/vmlDrawing9.v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oleObject" Target="../embeddings/oleObject26.bin"/><Relationship Id="rId9" Type="http://schemas.openxmlformats.org/officeDocument/2006/relationships/oleObject" Target="../embeddings/oleObject31.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25.xml"/><Relationship Id="rId7" Type="http://schemas.openxmlformats.org/officeDocument/2006/relationships/oleObject" Target="../embeddings/oleObject35.bin"/><Relationship Id="rId2" Type="http://schemas.openxmlformats.org/officeDocument/2006/relationships/slideLayout" Target="../slideLayouts/slideLayout250.xml"/><Relationship Id="rId1" Type="http://schemas.openxmlformats.org/officeDocument/2006/relationships/vmlDrawing" Target="../drawings/vmlDrawing10.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oleObject" Target="../embeddings/oleObject32.bin"/><Relationship Id="rId9" Type="http://schemas.openxmlformats.org/officeDocument/2006/relationships/oleObject" Target="../embeddings/oleObject37.bin"/></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7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18.xml"/><Relationship Id="rId1" Type="http://schemas.openxmlformats.org/officeDocument/2006/relationships/vmlDrawing" Target="../drawings/vmlDrawing11.vml"/><Relationship Id="rId5" Type="http://schemas.openxmlformats.org/officeDocument/2006/relationships/image" Target="../media/image67.png"/><Relationship Id="rId4" Type="http://schemas.openxmlformats.org/officeDocument/2006/relationships/oleObject" Target="../embeddings/oleObject38.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18.xml"/><Relationship Id="rId1" Type="http://schemas.openxmlformats.org/officeDocument/2006/relationships/vmlDrawing" Target="../drawings/vmlDrawing12.vml"/><Relationship Id="rId5" Type="http://schemas.openxmlformats.org/officeDocument/2006/relationships/oleObject" Target="../embeddings/oleObject40.bin"/><Relationship Id="rId4" Type="http://schemas.openxmlformats.org/officeDocument/2006/relationships/oleObject" Target="../embeddings/oleObject39.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2.wmf"/><Relationship Id="rId2" Type="http://schemas.openxmlformats.org/officeDocument/2006/relationships/slideLayout" Target="../slideLayouts/slideLayout183.xml"/><Relationship Id="rId1" Type="http://schemas.openxmlformats.org/officeDocument/2006/relationships/vmlDrawing" Target="../drawings/vmlDrawing13.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47.xml"/><Relationship Id="rId1" Type="http://schemas.openxmlformats.org/officeDocument/2006/relationships/vmlDrawing" Target="../drawings/vmlDrawing14.vml"/><Relationship Id="rId6" Type="http://schemas.openxmlformats.org/officeDocument/2006/relationships/image" Target="../media/image75.emf"/><Relationship Id="rId5" Type="http://schemas.openxmlformats.org/officeDocument/2006/relationships/image" Target="../media/image74.png"/><Relationship Id="rId4" Type="http://schemas.openxmlformats.org/officeDocument/2006/relationships/oleObject" Target="../embeddings/oleObject44.bin"/></Relationships>
</file>

<file path=ppt/slides/_rels/slide3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notesSlide" Target="../notesSlides/notesSlide31.xml"/><Relationship Id="rId1" Type="http://schemas.openxmlformats.org/officeDocument/2006/relationships/slideLayout" Target="../slideLayouts/slideLayout182.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oleObject" Target="../embeddings/oleObject46.bin"/><Relationship Id="rId4" Type="http://schemas.openxmlformats.org/officeDocument/2006/relationships/oleObject" Target="../embeddings/oleObject45.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34.xml"/><Relationship Id="rId7" Type="http://schemas.openxmlformats.org/officeDocument/2006/relationships/oleObject" Target="../embeddings/oleObject53.bin"/><Relationship Id="rId2" Type="http://schemas.openxmlformats.org/officeDocument/2006/relationships/slideLayout" Target="../slideLayouts/slideLayout78.xml"/><Relationship Id="rId1" Type="http://schemas.openxmlformats.org/officeDocument/2006/relationships/vmlDrawing" Target="../drawings/vmlDrawing17.vml"/><Relationship Id="rId6" Type="http://schemas.openxmlformats.org/officeDocument/2006/relationships/oleObject" Target="../embeddings/oleObject52.bin"/><Relationship Id="rId11" Type="http://schemas.openxmlformats.org/officeDocument/2006/relationships/oleObject" Target="../embeddings/oleObject57.bin"/><Relationship Id="rId5" Type="http://schemas.openxmlformats.org/officeDocument/2006/relationships/oleObject" Target="../embeddings/oleObject51.bin"/><Relationship Id="rId10" Type="http://schemas.openxmlformats.org/officeDocument/2006/relationships/oleObject" Target="../embeddings/oleObject56.bin"/><Relationship Id="rId4" Type="http://schemas.openxmlformats.org/officeDocument/2006/relationships/oleObject" Target="../embeddings/oleObject50.bin"/><Relationship Id="rId9" Type="http://schemas.openxmlformats.org/officeDocument/2006/relationships/oleObject" Target="../embeddings/oleObject55.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8.xml"/><Relationship Id="rId1" Type="http://schemas.openxmlformats.org/officeDocument/2006/relationships/vmlDrawing" Target="../drawings/vmlDrawing18.v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oleObject" Target="../embeddings/oleObject58.bin"/></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193.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2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2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30.png"/><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1692275" y="836613"/>
            <a:ext cx="5516563" cy="1944687"/>
          </a:xfrm>
        </p:spPr>
        <p:txBody>
          <a:bodyPr/>
          <a:lstStyle/>
          <a:p>
            <a:pPr eaLnBrk="1" hangingPunct="1"/>
            <a:r>
              <a:rPr lang="ja-JP" altLang="en-US" sz="5400" smtClean="0"/>
              <a:t>薬の正しい使い方</a:t>
            </a:r>
            <a:r>
              <a:rPr lang="en-US" altLang="ja-JP" sz="5400" smtClean="0"/>
              <a:t/>
            </a:r>
            <a:br>
              <a:rPr lang="en-US" altLang="ja-JP" sz="5400" smtClean="0"/>
            </a:br>
            <a:r>
              <a:rPr lang="ja-JP" altLang="en-US" sz="5400" smtClean="0"/>
              <a:t>　　</a:t>
            </a:r>
            <a:r>
              <a:rPr lang="ja-JP" altLang="en-US" sz="4000" smtClean="0"/>
              <a:t>（高校生</a:t>
            </a:r>
            <a:r>
              <a:rPr lang="en-US" altLang="ja-JP" sz="4000" smtClean="0"/>
              <a:t>30</a:t>
            </a:r>
            <a:r>
              <a:rPr lang="ja-JP" altLang="en-US" sz="4000" smtClean="0"/>
              <a:t>分</a:t>
            </a:r>
            <a:r>
              <a:rPr lang="en-US" altLang="ja-JP" sz="4000" smtClean="0"/>
              <a:t>ver.)</a:t>
            </a:r>
            <a:endParaRPr lang="ja-JP" altLang="en-US" sz="4000" smtClean="0"/>
          </a:p>
        </p:txBody>
      </p:sp>
      <p:sp>
        <p:nvSpPr>
          <p:cNvPr id="134147" name="Rectangle 3"/>
          <p:cNvSpPr>
            <a:spLocks noGrp="1" noChangeArrowheads="1"/>
          </p:cNvSpPr>
          <p:nvPr>
            <p:ph type="subTitle" idx="1"/>
          </p:nvPr>
        </p:nvSpPr>
        <p:spPr>
          <a:xfrm>
            <a:off x="395536" y="3717032"/>
            <a:ext cx="4968553" cy="2664296"/>
          </a:xfrm>
        </p:spPr>
        <p:txBody>
          <a:bodyPr/>
          <a:lstStyle/>
          <a:p>
            <a:pPr eaLnBrk="1" hangingPunct="1"/>
            <a:r>
              <a:rPr lang="ja-JP" altLang="en-US" dirty="0" smtClean="0"/>
              <a:t>平成２４年１１月８日</a:t>
            </a:r>
            <a:endParaRPr lang="en-US" altLang="ja-JP" dirty="0" smtClean="0"/>
          </a:p>
          <a:p>
            <a:pPr eaLnBrk="1" hangingPunct="1"/>
            <a:r>
              <a:rPr lang="ja-JP" altLang="en-US" dirty="0" smtClean="0"/>
              <a:t>大阪府立山本高等学校</a:t>
            </a:r>
            <a:endParaRPr lang="en-US" altLang="ja-JP" dirty="0" smtClean="0"/>
          </a:p>
          <a:p>
            <a:pPr eaLnBrk="1" hangingPunct="1"/>
            <a:r>
              <a:rPr lang="ja-JP" altLang="en-US" dirty="0" smtClean="0"/>
              <a:t>学校薬剤師児玉</a:t>
            </a:r>
            <a:r>
              <a:rPr lang="ja-JP" altLang="en-US" smtClean="0"/>
              <a:t>　広子</a:t>
            </a:r>
            <a:endParaRPr lang="en-US" altLang="ja-JP" smtClean="0"/>
          </a:p>
        </p:txBody>
      </p:sp>
      <p:pic>
        <p:nvPicPr>
          <p:cNvPr id="134148" name="Picture 4" descr="MCj042932700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80063" y="3644900"/>
            <a:ext cx="2530475" cy="253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403350" y="692150"/>
            <a:ext cx="4932363" cy="868363"/>
          </a:xfrm>
        </p:spPr>
        <p:txBody>
          <a:bodyPr/>
          <a:lstStyle/>
          <a:p>
            <a:pPr eaLnBrk="1" hangingPunct="1"/>
            <a:r>
              <a:rPr lang="ja-JP" altLang="en-US" b="1" smtClean="0">
                <a:latin typeface="ＭＳ Ｐゴシック" charset="-128"/>
              </a:rPr>
              <a:t>心の健康</a:t>
            </a:r>
            <a:r>
              <a:rPr lang="en-US" altLang="ja-JP" b="1" smtClean="0">
                <a:latin typeface="ＭＳ Ｐゴシック" charset="-128"/>
              </a:rPr>
              <a:t>5</a:t>
            </a:r>
            <a:r>
              <a:rPr lang="ja-JP" altLang="en-US" b="1" smtClean="0">
                <a:latin typeface="ＭＳ Ｐゴシック" charset="-128"/>
              </a:rPr>
              <a:t>か条</a:t>
            </a:r>
          </a:p>
        </p:txBody>
      </p:sp>
      <p:sp>
        <p:nvSpPr>
          <p:cNvPr id="143363" name="Rectangle 3"/>
          <p:cNvSpPr>
            <a:spLocks noChangeArrowheads="1"/>
          </p:cNvSpPr>
          <p:nvPr/>
        </p:nvSpPr>
        <p:spPr bwMode="auto">
          <a:xfrm>
            <a:off x="1187450" y="2060575"/>
            <a:ext cx="7488238" cy="4178300"/>
          </a:xfrm>
          <a:prstGeom prst="rect">
            <a:avLst/>
          </a:prstGeom>
          <a:solidFill>
            <a:srgbClr val="CCECFF"/>
          </a:solidFill>
          <a:ln w="9525">
            <a:solidFill>
              <a:srgbClr val="66CCFF"/>
            </a:solidFill>
            <a:miter lim="800000"/>
            <a:headEnd/>
            <a:tailEnd/>
          </a:ln>
        </p:spPr>
        <p:txBody>
          <a:bodyPr wrap="none" anchor="ctr"/>
          <a:lstStyle/>
          <a:p>
            <a:r>
              <a:rPr lang="ja-JP" altLang="en-US" sz="2800">
                <a:solidFill>
                  <a:srgbClr val="1C1C1C"/>
                </a:solidFill>
                <a:latin typeface="Arial" charset="0"/>
              </a:rPr>
              <a:t>・自分自身を大切に思うこと</a:t>
            </a:r>
          </a:p>
          <a:p>
            <a:endParaRPr lang="ja-JP" altLang="en-US" sz="2800">
              <a:solidFill>
                <a:srgbClr val="1C1C1C"/>
              </a:solidFill>
              <a:latin typeface="Arial" charset="0"/>
            </a:endParaRPr>
          </a:p>
          <a:p>
            <a:r>
              <a:rPr lang="ja-JP" altLang="en-US" sz="2800">
                <a:solidFill>
                  <a:srgbClr val="1C1C1C"/>
                </a:solidFill>
                <a:latin typeface="Arial" charset="0"/>
              </a:rPr>
              <a:t>・物事を前向きに考えること</a:t>
            </a:r>
          </a:p>
          <a:p>
            <a:endParaRPr lang="ja-JP" altLang="en-US" sz="2800">
              <a:solidFill>
                <a:srgbClr val="1C1C1C"/>
              </a:solidFill>
              <a:latin typeface="Arial" charset="0"/>
            </a:endParaRPr>
          </a:p>
          <a:p>
            <a:r>
              <a:rPr lang="ja-JP" altLang="en-US" sz="2800">
                <a:solidFill>
                  <a:srgbClr val="1C1C1C"/>
                </a:solidFill>
                <a:latin typeface="Arial" charset="0"/>
              </a:rPr>
              <a:t>・自分なりの目標に向かって努力すること</a:t>
            </a:r>
          </a:p>
          <a:p>
            <a:endParaRPr lang="ja-JP" altLang="en-US" sz="2800">
              <a:solidFill>
                <a:srgbClr val="1C1C1C"/>
              </a:solidFill>
              <a:latin typeface="Arial" charset="0"/>
            </a:endParaRPr>
          </a:p>
          <a:p>
            <a:r>
              <a:rPr lang="ja-JP" altLang="en-US" sz="2800">
                <a:solidFill>
                  <a:srgbClr val="1C1C1C"/>
                </a:solidFill>
                <a:latin typeface="Arial" charset="0"/>
              </a:rPr>
              <a:t>・様々なトラブル、心配事にくよくよしないこと</a:t>
            </a:r>
          </a:p>
          <a:p>
            <a:endParaRPr lang="ja-JP" altLang="en-US" sz="2800">
              <a:solidFill>
                <a:srgbClr val="1C1C1C"/>
              </a:solidFill>
              <a:latin typeface="Arial" charset="0"/>
            </a:endParaRPr>
          </a:p>
          <a:p>
            <a:r>
              <a:rPr lang="ja-JP" altLang="en-US" sz="2800">
                <a:solidFill>
                  <a:srgbClr val="1C1C1C"/>
                </a:solidFill>
                <a:latin typeface="Arial" charset="0"/>
              </a:rPr>
              <a:t>・家族・友人と何でも話し合える関係を築くこと</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正方形/長方形 1"/>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p>
            <a:endParaRPr lang="ja-JP" altLang="en-US"/>
          </a:p>
        </p:txBody>
      </p:sp>
      <p:sp>
        <p:nvSpPr>
          <p:cNvPr id="144387" name="Rectangle 9"/>
          <p:cNvSpPr>
            <a:spLocks noChangeArrowheads="1"/>
          </p:cNvSpPr>
          <p:nvPr/>
        </p:nvSpPr>
        <p:spPr bwMode="auto">
          <a:xfrm>
            <a:off x="142875" y="333375"/>
            <a:ext cx="4357688" cy="6335713"/>
          </a:xfrm>
          <a:prstGeom prst="rect">
            <a:avLst/>
          </a:prstGeom>
          <a:solidFill>
            <a:srgbClr val="E1BDD8"/>
          </a:solidFill>
          <a:ln w="9525">
            <a:solidFill>
              <a:schemeClr val="tx1"/>
            </a:solidFill>
            <a:miter lim="800000"/>
            <a:headEnd/>
            <a:tailEnd/>
          </a:ln>
        </p:spPr>
        <p:txBody>
          <a:bodyPr wrap="none" anchor="ctr"/>
          <a:lstStyle/>
          <a:p>
            <a:endParaRPr lang="ja-JP" altLang="en-US"/>
          </a:p>
        </p:txBody>
      </p:sp>
      <p:sp>
        <p:nvSpPr>
          <p:cNvPr id="144388" name="Text Box 2"/>
          <p:cNvSpPr txBox="1">
            <a:spLocks noChangeArrowheads="1"/>
          </p:cNvSpPr>
          <p:nvPr/>
        </p:nvSpPr>
        <p:spPr bwMode="auto">
          <a:xfrm>
            <a:off x="395288" y="1989138"/>
            <a:ext cx="403225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227013" eaLnBrk="0" hangingPunct="0">
              <a:defRPr kumimoji="1" sz="2400" b="1">
                <a:solidFill>
                  <a:schemeClr val="tx1"/>
                </a:solidFill>
                <a:latin typeface="Tahoma" pitchFamily="34" charset="0"/>
                <a:ea typeface="ＭＳ Ｐゴシック" charset="-128"/>
              </a:defRPr>
            </a:lvl1pPr>
            <a:lvl2pPr marL="742950" indent="-285750" defTabSz="227013" eaLnBrk="0" hangingPunct="0">
              <a:defRPr kumimoji="1" sz="2400" b="1">
                <a:solidFill>
                  <a:schemeClr val="tx1"/>
                </a:solidFill>
                <a:latin typeface="Tahoma" pitchFamily="34" charset="0"/>
                <a:ea typeface="ＭＳ Ｐゴシック" charset="-128"/>
              </a:defRPr>
            </a:lvl2pPr>
            <a:lvl3pPr marL="1143000" indent="-228600" defTabSz="227013" eaLnBrk="0" hangingPunct="0">
              <a:defRPr kumimoji="1" sz="2400" b="1">
                <a:solidFill>
                  <a:schemeClr val="tx1"/>
                </a:solidFill>
                <a:latin typeface="Tahoma" pitchFamily="34" charset="0"/>
                <a:ea typeface="ＭＳ Ｐゴシック" charset="-128"/>
              </a:defRPr>
            </a:lvl3pPr>
            <a:lvl4pPr marL="1600200" indent="-228600" defTabSz="227013" eaLnBrk="0" hangingPunct="0">
              <a:defRPr kumimoji="1" sz="2400" b="1">
                <a:solidFill>
                  <a:schemeClr val="tx1"/>
                </a:solidFill>
                <a:latin typeface="Tahoma" pitchFamily="34" charset="0"/>
                <a:ea typeface="ＭＳ Ｐゴシック" charset="-128"/>
              </a:defRPr>
            </a:lvl4pPr>
            <a:lvl5pPr marL="2057400" indent="-228600" defTabSz="227013" eaLnBrk="0" hangingPunct="0">
              <a:defRPr kumimoji="1" sz="2400" b="1">
                <a:solidFill>
                  <a:schemeClr val="tx1"/>
                </a:solidFill>
                <a:latin typeface="Tahoma" pitchFamily="34" charset="0"/>
                <a:ea typeface="ＭＳ Ｐゴシック" charset="-128"/>
              </a:defRPr>
            </a:lvl5pPr>
            <a:lvl6pPr marL="2514600" indent="-228600" defTabSz="227013"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defTabSz="227013"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defTabSz="227013"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defTabSz="227013"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latin typeface="ＭＳ Ｐゴシック" charset="-128"/>
              </a:rPr>
              <a:t>医師が患者さんを診察した後、決めた治療方針（処方）に基づいて使われる薬のことです。</a:t>
            </a:r>
          </a:p>
        </p:txBody>
      </p:sp>
      <p:graphicFrame>
        <p:nvGraphicFramePr>
          <p:cNvPr id="144389" name="Object 3"/>
          <p:cNvGraphicFramePr>
            <a:graphicFrameLocks noGrp="1" noChangeAspect="1"/>
          </p:cNvGraphicFramePr>
          <p:nvPr>
            <p:ph sz="half" idx="4294967295"/>
          </p:nvPr>
        </p:nvGraphicFramePr>
        <p:xfrm>
          <a:off x="574675" y="3838575"/>
          <a:ext cx="3348038" cy="2398713"/>
        </p:xfrm>
        <a:graphic>
          <a:graphicData uri="http://schemas.openxmlformats.org/presentationml/2006/ole">
            <p:oleObj spid="_x0000_s144409" name="Image" r:id="rId4" imgW="5121073" imgH="3672432" progId="">
              <p:embed/>
            </p:oleObj>
          </a:graphicData>
        </a:graphic>
      </p:graphicFrame>
      <p:sp>
        <p:nvSpPr>
          <p:cNvPr id="144390" name="Text Box 10"/>
          <p:cNvSpPr txBox="1">
            <a:spLocks noChangeArrowheads="1"/>
          </p:cNvSpPr>
          <p:nvPr/>
        </p:nvSpPr>
        <p:spPr bwMode="auto">
          <a:xfrm>
            <a:off x="827088" y="836613"/>
            <a:ext cx="30956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spcBef>
                <a:spcPct val="50000"/>
              </a:spcBef>
            </a:pPr>
            <a:r>
              <a:rPr lang="ja-JP" altLang="en-US" sz="3600" b="0">
                <a:latin typeface="Arial" charset="0"/>
              </a:rPr>
              <a:t>医療用医薬品</a:t>
            </a:r>
          </a:p>
        </p:txBody>
      </p:sp>
      <p:sp>
        <p:nvSpPr>
          <p:cNvPr id="144391" name="Rectangle 11"/>
          <p:cNvSpPr>
            <a:spLocks noChangeArrowheads="1"/>
          </p:cNvSpPr>
          <p:nvPr/>
        </p:nvSpPr>
        <p:spPr bwMode="auto">
          <a:xfrm>
            <a:off x="4643438" y="333375"/>
            <a:ext cx="4321175" cy="6335713"/>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144392" name="Text Box 12"/>
          <p:cNvSpPr txBox="1">
            <a:spLocks noChangeArrowheads="1"/>
          </p:cNvSpPr>
          <p:nvPr/>
        </p:nvSpPr>
        <p:spPr bwMode="auto">
          <a:xfrm>
            <a:off x="5219700" y="836613"/>
            <a:ext cx="309721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spcBef>
                <a:spcPct val="50000"/>
              </a:spcBef>
            </a:pPr>
            <a:r>
              <a:rPr lang="ja-JP" altLang="en-US" sz="3600" b="0">
                <a:latin typeface="Arial" charset="0"/>
              </a:rPr>
              <a:t>一般用医薬品</a:t>
            </a:r>
          </a:p>
        </p:txBody>
      </p:sp>
      <p:sp>
        <p:nvSpPr>
          <p:cNvPr id="144393" name="Text Box 16"/>
          <p:cNvSpPr txBox="1">
            <a:spLocks noChangeArrowheads="1"/>
          </p:cNvSpPr>
          <p:nvPr/>
        </p:nvSpPr>
        <p:spPr bwMode="auto">
          <a:xfrm>
            <a:off x="4935538" y="1593850"/>
            <a:ext cx="381635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spcBef>
                <a:spcPct val="50000"/>
              </a:spcBef>
            </a:pPr>
            <a:r>
              <a:rPr lang="ja-JP" altLang="en-US">
                <a:solidFill>
                  <a:srgbClr val="1C1C1C"/>
                </a:solidFill>
                <a:latin typeface="Arial" charset="0"/>
              </a:rPr>
              <a:t>医師による処方せんの必要が無く、薬局・薬店において自らが購入できる医薬品のことです。</a:t>
            </a:r>
            <a:endParaRPr lang="ja-JP" altLang="en-US" sz="1800" b="0">
              <a:latin typeface="Arial" charset="0"/>
            </a:endParaRPr>
          </a:p>
        </p:txBody>
      </p:sp>
      <p:sp>
        <p:nvSpPr>
          <p:cNvPr id="144394" name="Text Box 17"/>
          <p:cNvSpPr txBox="1">
            <a:spLocks noChangeArrowheads="1"/>
          </p:cNvSpPr>
          <p:nvPr/>
        </p:nvSpPr>
        <p:spPr bwMode="auto">
          <a:xfrm>
            <a:off x="4832350" y="3146425"/>
            <a:ext cx="3889375"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en-US" altLang="ja-JP" sz="1800">
                <a:solidFill>
                  <a:srgbClr val="1C1C1C"/>
                </a:solidFill>
                <a:latin typeface="Arial" charset="0"/>
              </a:rPr>
              <a:t>OTC</a:t>
            </a:r>
            <a:r>
              <a:rPr lang="ja-JP" altLang="en-US" sz="1800">
                <a:solidFill>
                  <a:srgbClr val="1C1C1C"/>
                </a:solidFill>
                <a:latin typeface="Arial" charset="0"/>
              </a:rPr>
              <a:t>薬</a:t>
            </a:r>
            <a:r>
              <a:rPr lang="en-US" altLang="ja-JP" sz="1800">
                <a:solidFill>
                  <a:srgbClr val="1C1C1C"/>
                </a:solidFill>
                <a:latin typeface="Arial" charset="0"/>
              </a:rPr>
              <a:t>(</a:t>
            </a:r>
            <a:r>
              <a:rPr lang="en-US" altLang="ja-JP" sz="1800" i="1">
                <a:solidFill>
                  <a:srgbClr val="1C1C1C"/>
                </a:solidFill>
                <a:latin typeface="Arial" charset="0"/>
              </a:rPr>
              <a:t>Over The Counter Drug</a:t>
            </a:r>
            <a:r>
              <a:rPr lang="en-US" altLang="ja-JP" sz="1800">
                <a:solidFill>
                  <a:srgbClr val="1C1C1C"/>
                </a:solidFill>
                <a:latin typeface="Arial" charset="0"/>
              </a:rPr>
              <a:t>)</a:t>
            </a:r>
            <a:r>
              <a:rPr lang="ja-JP" altLang="en-US" sz="1800">
                <a:solidFill>
                  <a:srgbClr val="1C1C1C"/>
                </a:solidFill>
                <a:latin typeface="Arial" charset="0"/>
              </a:rPr>
              <a:t>、大衆薬、市販薬と呼ばれることもあります。薬剤師から提供された適切な情報に基づき、自らの判断で購入し、</a:t>
            </a:r>
          </a:p>
          <a:p>
            <a:pPr eaLnBrk="1" hangingPunct="1"/>
            <a:r>
              <a:rPr lang="ja-JP" altLang="en-US" sz="1800">
                <a:solidFill>
                  <a:srgbClr val="1C1C1C"/>
                </a:solidFill>
                <a:latin typeface="Arial" charset="0"/>
              </a:rPr>
              <a:t>自らの責任で使用する</a:t>
            </a:r>
          </a:p>
          <a:p>
            <a:pPr eaLnBrk="1" hangingPunct="1"/>
            <a:r>
              <a:rPr lang="ja-JP" altLang="en-US" sz="1800">
                <a:solidFill>
                  <a:srgbClr val="1C1C1C"/>
                </a:solidFill>
                <a:latin typeface="Arial" charset="0"/>
              </a:rPr>
              <a:t>医薬品です。</a:t>
            </a:r>
            <a:endParaRPr lang="ja-JP" altLang="en-US" sz="1800" b="0">
              <a:latin typeface="Arial" charset="0"/>
            </a:endParaRPr>
          </a:p>
        </p:txBody>
      </p:sp>
      <p:graphicFrame>
        <p:nvGraphicFramePr>
          <p:cNvPr id="144395" name="Object 13"/>
          <p:cNvGraphicFramePr>
            <a:graphicFrameLocks noGrp="1" noChangeAspect="1"/>
          </p:cNvGraphicFramePr>
          <p:nvPr>
            <p:ph idx="4294967295"/>
          </p:nvPr>
        </p:nvGraphicFramePr>
        <p:xfrm>
          <a:off x="7234238" y="4752975"/>
          <a:ext cx="1658937" cy="1700213"/>
        </p:xfrm>
        <a:graphic>
          <a:graphicData uri="http://schemas.openxmlformats.org/presentationml/2006/ole">
            <p:oleObj spid="_x0000_s144410" name="Image" r:id="rId5" imgW="357843" imgH="370794" progId="">
              <p:embed/>
            </p:oleObj>
          </a:graphicData>
        </a:graphic>
      </p:graphicFrame>
      <p:sp>
        <p:nvSpPr>
          <p:cNvPr id="144396" name="正方形/長方形 10"/>
          <p:cNvSpPr>
            <a:spLocks noChangeArrowheads="1"/>
          </p:cNvSpPr>
          <p:nvPr/>
        </p:nvSpPr>
        <p:spPr bwMode="auto">
          <a:xfrm>
            <a:off x="4678363" y="5084763"/>
            <a:ext cx="2486025" cy="928687"/>
          </a:xfrm>
          <a:prstGeom prst="rect">
            <a:avLst/>
          </a:prstGeom>
          <a:solidFill>
            <a:schemeClr val="accent1"/>
          </a:solidFill>
          <a:ln w="9525" algn="ctr">
            <a:solidFill>
              <a:schemeClr val="tx1"/>
            </a:solidFill>
            <a:round/>
            <a:headEnd/>
            <a:tailEnd/>
          </a:ln>
        </p:spPr>
        <p:txBody>
          <a:bodyPr/>
          <a:lstStyle/>
          <a:p>
            <a:r>
              <a:rPr lang="en-US" altLang="ja-JP" sz="1800" b="0"/>
              <a:t>H21.6.1</a:t>
            </a:r>
            <a:r>
              <a:rPr lang="ja-JP" altLang="en-US" sz="1800" b="0"/>
              <a:t>～改正薬事法</a:t>
            </a:r>
            <a:endParaRPr lang="en-US" altLang="ja-JP" sz="1800" b="0"/>
          </a:p>
          <a:p>
            <a:r>
              <a:rPr lang="ja-JP" altLang="en-US" sz="1800" b="0"/>
              <a:t>第</a:t>
            </a:r>
            <a:r>
              <a:rPr lang="en-US" altLang="ja-JP" sz="1800" b="0"/>
              <a:t>1</a:t>
            </a:r>
            <a:r>
              <a:rPr lang="ja-JP" altLang="en-US" sz="1800" b="0"/>
              <a:t>類、第</a:t>
            </a:r>
            <a:r>
              <a:rPr lang="en-US" altLang="ja-JP" sz="1800" b="0"/>
              <a:t>2</a:t>
            </a:r>
            <a:r>
              <a:rPr lang="ja-JP" altLang="en-US" sz="1800" b="0"/>
              <a:t>類、第</a:t>
            </a:r>
            <a:r>
              <a:rPr lang="en-US" altLang="ja-JP" sz="1800" b="0"/>
              <a:t>3</a:t>
            </a:r>
            <a:r>
              <a:rPr lang="ja-JP" altLang="en-US" sz="1800" b="0"/>
              <a:t>類に分類</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547813" y="836613"/>
            <a:ext cx="4213225" cy="768350"/>
          </a:xfrm>
        </p:spPr>
        <p:txBody>
          <a:bodyPr/>
          <a:lstStyle/>
          <a:p>
            <a:pPr eaLnBrk="1" hangingPunct="1"/>
            <a:r>
              <a:rPr lang="ja-JP" altLang="en-US" smtClean="0"/>
              <a:t>処方せんって？</a:t>
            </a:r>
          </a:p>
        </p:txBody>
      </p:sp>
      <p:pic>
        <p:nvPicPr>
          <p:cNvPr id="145411" name="Picture 7606"/>
          <p:cNvPicPr>
            <a:picLocks noGrp="1" noChangeAspect="1" noChangeArrowheads="1"/>
          </p:cNvPicPr>
          <p:nvPr>
            <p:ph type="body" idx="1"/>
          </p:nvPr>
        </p:nvPicPr>
        <p:blipFill>
          <a:blip r:embed="rId3" cstate="print">
            <a:extLst>
              <a:ext uri="{28A0092B-C50C-407E-A947-70E740481C1C}">
                <a14:useLocalDpi xmlns="" xmlns:a14="http://schemas.microsoft.com/office/drawing/2010/main" val="0"/>
              </a:ext>
            </a:extLst>
          </a:blip>
          <a:srcRect/>
          <a:stretch>
            <a:fillRect/>
          </a:stretch>
        </p:blipFill>
        <p:spPr>
          <a:xfrm>
            <a:off x="1763713" y="1989138"/>
            <a:ext cx="3421062" cy="4608512"/>
          </a:xfrm>
          <a:noFill/>
        </p:spPr>
      </p:pic>
      <p:sp>
        <p:nvSpPr>
          <p:cNvPr id="145412" name="AutoShape 7608"/>
          <p:cNvSpPr>
            <a:spLocks noChangeArrowheads="1"/>
          </p:cNvSpPr>
          <p:nvPr/>
        </p:nvSpPr>
        <p:spPr bwMode="auto">
          <a:xfrm>
            <a:off x="5580063" y="2781300"/>
            <a:ext cx="2951162" cy="1727200"/>
          </a:xfrm>
          <a:prstGeom prst="wedgeRectCallout">
            <a:avLst>
              <a:gd name="adj1" fmla="val -68019"/>
              <a:gd name="adj2" fmla="val 7079"/>
            </a:avLst>
          </a:prstGeom>
          <a:solidFill>
            <a:srgbClr val="EBB3EB"/>
          </a:solidFill>
          <a:ln w="9525">
            <a:solidFill>
              <a:schemeClr val="tx1"/>
            </a:solidFill>
            <a:miter lim="800000"/>
            <a:headEnd/>
            <a:tailEnd/>
          </a:ln>
        </p:spPr>
        <p:txBody>
          <a:bodyPr/>
          <a:lstStyle/>
          <a:p>
            <a:pPr algn="ctr"/>
            <a:endParaRPr lang="ja-JP" altLang="ja-JP">
              <a:solidFill>
                <a:srgbClr val="000000"/>
              </a:solidFill>
            </a:endParaRPr>
          </a:p>
        </p:txBody>
      </p:sp>
      <p:sp>
        <p:nvSpPr>
          <p:cNvPr id="145413" name="Text Box 7610"/>
          <p:cNvSpPr txBox="1">
            <a:spLocks noChangeArrowheads="1"/>
          </p:cNvSpPr>
          <p:nvPr/>
        </p:nvSpPr>
        <p:spPr bwMode="auto">
          <a:xfrm>
            <a:off x="5724525" y="2924175"/>
            <a:ext cx="2663825" cy="1311275"/>
          </a:xfrm>
          <a:prstGeom prst="rect">
            <a:avLst/>
          </a:prstGeom>
          <a:solidFill>
            <a:srgbClr val="EBB3E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spcBef>
                <a:spcPct val="50000"/>
              </a:spcBef>
            </a:pPr>
            <a:r>
              <a:rPr lang="ja-JP" altLang="en-US" sz="2000">
                <a:solidFill>
                  <a:srgbClr val="000000"/>
                </a:solidFill>
              </a:rPr>
              <a:t>特に記載のある場合を除き、交付の日を含めて</a:t>
            </a:r>
            <a:r>
              <a:rPr lang="en-US" altLang="ja-JP" sz="2000">
                <a:solidFill>
                  <a:srgbClr val="000000"/>
                </a:solidFill>
              </a:rPr>
              <a:t>4</a:t>
            </a:r>
            <a:r>
              <a:rPr lang="ja-JP" altLang="en-US" sz="2000">
                <a:solidFill>
                  <a:srgbClr val="000000"/>
                </a:solidFill>
              </a:rPr>
              <a:t>日以内に保険薬局に提出すること</a:t>
            </a:r>
          </a:p>
        </p:txBody>
      </p:sp>
      <p:sp>
        <p:nvSpPr>
          <p:cNvPr id="145414" name="AutoShape 7611"/>
          <p:cNvSpPr>
            <a:spLocks noChangeArrowheads="1"/>
          </p:cNvSpPr>
          <p:nvPr/>
        </p:nvSpPr>
        <p:spPr bwMode="auto">
          <a:xfrm>
            <a:off x="5508625" y="4797425"/>
            <a:ext cx="3024188" cy="1511300"/>
          </a:xfrm>
          <a:prstGeom prst="wedgeRectCallout">
            <a:avLst>
              <a:gd name="adj1" fmla="val -64907"/>
              <a:gd name="adj2" fmla="val 7565"/>
            </a:avLst>
          </a:prstGeom>
          <a:solidFill>
            <a:schemeClr val="accent1"/>
          </a:solidFill>
          <a:ln w="9525">
            <a:solidFill>
              <a:schemeClr val="tx1"/>
            </a:solidFill>
            <a:miter lim="800000"/>
            <a:headEnd/>
            <a:tailEnd/>
          </a:ln>
        </p:spPr>
        <p:txBody>
          <a:bodyPr/>
          <a:lstStyle/>
          <a:p>
            <a:pPr algn="ctr"/>
            <a:endParaRPr lang="ja-JP" altLang="ja-JP">
              <a:solidFill>
                <a:srgbClr val="000000"/>
              </a:solidFill>
            </a:endParaRPr>
          </a:p>
        </p:txBody>
      </p:sp>
      <p:sp>
        <p:nvSpPr>
          <p:cNvPr id="145415" name="Text Box 7648"/>
          <p:cNvSpPr txBox="1">
            <a:spLocks noChangeArrowheads="1"/>
          </p:cNvSpPr>
          <p:nvPr/>
        </p:nvSpPr>
        <p:spPr bwMode="auto">
          <a:xfrm>
            <a:off x="5651500" y="5013325"/>
            <a:ext cx="28813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spcBef>
                <a:spcPct val="50000"/>
              </a:spcBef>
            </a:pPr>
            <a:endParaRPr lang="ja-JP" altLang="ja-JP">
              <a:solidFill>
                <a:srgbClr val="000000"/>
              </a:solidFill>
            </a:endParaRPr>
          </a:p>
        </p:txBody>
      </p:sp>
      <p:sp>
        <p:nvSpPr>
          <p:cNvPr id="145416" name="Text Box 7667"/>
          <p:cNvSpPr txBox="1">
            <a:spLocks noChangeArrowheads="1"/>
          </p:cNvSpPr>
          <p:nvPr/>
        </p:nvSpPr>
        <p:spPr bwMode="auto">
          <a:xfrm>
            <a:off x="5724525" y="4868863"/>
            <a:ext cx="26638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spcBef>
                <a:spcPct val="50000"/>
              </a:spcBef>
            </a:pPr>
            <a:r>
              <a:rPr lang="ja-JP" altLang="en-US" sz="2000">
                <a:solidFill>
                  <a:srgbClr val="000000"/>
                </a:solidFill>
              </a:rPr>
              <a:t>後発医薬品（ジェネリック医薬品）への変更が全て不可の場合、以下に署名又は記名・押印</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476375" y="333375"/>
            <a:ext cx="7210425" cy="1143000"/>
          </a:xfrm>
        </p:spPr>
        <p:txBody>
          <a:bodyPr>
            <a:normAutofit fontScale="90000"/>
          </a:bodyPr>
          <a:lstStyle/>
          <a:p>
            <a:pPr>
              <a:defRPr/>
            </a:pPr>
            <a:r>
              <a:rPr lang="ja-JP" altLang="en-US" sz="4000" dirty="0" smtClean="0"/>
              <a:t>薬の種類は大きく</a:t>
            </a:r>
            <a:br>
              <a:rPr lang="ja-JP" altLang="en-US" sz="4000" dirty="0" smtClean="0"/>
            </a:br>
            <a:r>
              <a:rPr lang="ja-JP" altLang="en-US" sz="4000" dirty="0" smtClean="0"/>
              <a:t>　　　　　　　　３つに分類されます</a:t>
            </a:r>
          </a:p>
        </p:txBody>
      </p:sp>
      <p:sp>
        <p:nvSpPr>
          <p:cNvPr id="146435" name="AutoShape 6"/>
          <p:cNvSpPr>
            <a:spLocks noChangeArrowheads="1"/>
          </p:cNvSpPr>
          <p:nvPr/>
        </p:nvSpPr>
        <p:spPr bwMode="auto">
          <a:xfrm>
            <a:off x="250825" y="1557338"/>
            <a:ext cx="2736850" cy="4895850"/>
          </a:xfrm>
          <a:prstGeom prst="roundRect">
            <a:avLst>
              <a:gd name="adj" fmla="val 16667"/>
            </a:avLst>
          </a:prstGeom>
          <a:solidFill>
            <a:srgbClr val="E9EEF3"/>
          </a:solidFill>
          <a:ln w="57150">
            <a:solidFill>
              <a:schemeClr val="accent2"/>
            </a:solidFill>
            <a:round/>
            <a:headEnd/>
            <a:tailEnd/>
          </a:ln>
        </p:spPr>
        <p:txBody>
          <a:bodyPr wrap="none"/>
          <a:lstStyle/>
          <a:p>
            <a:pPr algn="ctr"/>
            <a:r>
              <a:rPr lang="ja-JP" altLang="en-US" sz="1800" u="sng">
                <a:solidFill>
                  <a:srgbClr val="C0504D"/>
                </a:solidFill>
                <a:latin typeface="Calibri" pitchFamily="34" charset="0"/>
              </a:rPr>
              <a:t>内服薬</a:t>
            </a:r>
          </a:p>
          <a:p>
            <a:pPr algn="ctr"/>
            <a:r>
              <a:rPr lang="ja-JP" altLang="en-US" sz="1800" b="0">
                <a:solidFill>
                  <a:srgbClr val="000000"/>
                </a:solidFill>
                <a:latin typeface="Calibri" pitchFamily="34" charset="0"/>
              </a:rPr>
              <a:t>　口からのむ薬</a:t>
            </a:r>
          </a:p>
        </p:txBody>
      </p:sp>
      <p:sp>
        <p:nvSpPr>
          <p:cNvPr id="146436" name="AutoShape 7"/>
          <p:cNvSpPr>
            <a:spLocks noChangeArrowheads="1"/>
          </p:cNvSpPr>
          <p:nvPr/>
        </p:nvSpPr>
        <p:spPr bwMode="auto">
          <a:xfrm>
            <a:off x="3203575" y="1557338"/>
            <a:ext cx="2736850" cy="4895850"/>
          </a:xfrm>
          <a:prstGeom prst="roundRect">
            <a:avLst>
              <a:gd name="adj" fmla="val 16667"/>
            </a:avLst>
          </a:prstGeom>
          <a:solidFill>
            <a:srgbClr val="FFFFCC"/>
          </a:solidFill>
          <a:ln w="57150">
            <a:solidFill>
              <a:srgbClr val="FF3300"/>
            </a:solidFill>
            <a:round/>
            <a:headEnd/>
            <a:tailEnd/>
          </a:ln>
        </p:spPr>
        <p:txBody>
          <a:bodyPr wrap="none"/>
          <a:lstStyle/>
          <a:p>
            <a:pPr algn="ctr"/>
            <a:r>
              <a:rPr lang="ja-JP" altLang="en-US" sz="1800" u="sng">
                <a:solidFill>
                  <a:srgbClr val="FF3300"/>
                </a:solidFill>
                <a:latin typeface="Calibri" pitchFamily="34" charset="0"/>
              </a:rPr>
              <a:t>外用剤</a:t>
            </a:r>
          </a:p>
          <a:p>
            <a:pPr algn="ctr"/>
            <a:r>
              <a:rPr lang="ja-JP" altLang="en-US" sz="1800" b="0">
                <a:solidFill>
                  <a:srgbClr val="000000"/>
                </a:solidFill>
                <a:latin typeface="Calibri" pitchFamily="34" charset="0"/>
              </a:rPr>
              <a:t>皮膚、目、鼻などの</a:t>
            </a:r>
          </a:p>
          <a:p>
            <a:pPr algn="ctr"/>
            <a:r>
              <a:rPr lang="ja-JP" altLang="en-US" sz="1800" b="0">
                <a:solidFill>
                  <a:srgbClr val="000000"/>
                </a:solidFill>
                <a:latin typeface="Calibri" pitchFamily="34" charset="0"/>
              </a:rPr>
              <a:t>粘膜に使用する薬</a:t>
            </a:r>
          </a:p>
        </p:txBody>
      </p:sp>
      <p:sp>
        <p:nvSpPr>
          <p:cNvPr id="146437" name="AutoShape 8"/>
          <p:cNvSpPr>
            <a:spLocks noChangeArrowheads="1"/>
          </p:cNvSpPr>
          <p:nvPr/>
        </p:nvSpPr>
        <p:spPr bwMode="auto">
          <a:xfrm>
            <a:off x="6156325" y="1557338"/>
            <a:ext cx="2736850" cy="4895850"/>
          </a:xfrm>
          <a:prstGeom prst="roundRect">
            <a:avLst>
              <a:gd name="adj" fmla="val 16667"/>
            </a:avLst>
          </a:prstGeom>
          <a:solidFill>
            <a:srgbClr val="EBFFEB"/>
          </a:solidFill>
          <a:ln w="57150">
            <a:solidFill>
              <a:schemeClr val="hlink"/>
            </a:solidFill>
            <a:round/>
            <a:headEnd/>
            <a:tailEnd/>
          </a:ln>
        </p:spPr>
        <p:txBody>
          <a:bodyPr wrap="none"/>
          <a:lstStyle/>
          <a:p>
            <a:pPr algn="ctr"/>
            <a:r>
              <a:rPr lang="ja-JP" altLang="en-US" sz="1800" u="sng">
                <a:solidFill>
                  <a:srgbClr val="0000FF"/>
                </a:solidFill>
                <a:latin typeface="Calibri" pitchFamily="34" charset="0"/>
              </a:rPr>
              <a:t>注射剤</a:t>
            </a:r>
          </a:p>
          <a:p>
            <a:pPr algn="ctr"/>
            <a:r>
              <a:rPr lang="ja-JP" altLang="en-US" sz="1800" b="0">
                <a:solidFill>
                  <a:srgbClr val="000000"/>
                </a:solidFill>
                <a:latin typeface="Calibri" pitchFamily="34" charset="0"/>
              </a:rPr>
              <a:t>皮膚や筋肉、</a:t>
            </a:r>
          </a:p>
          <a:p>
            <a:pPr algn="ctr"/>
            <a:r>
              <a:rPr lang="ja-JP" altLang="en-US" sz="1800" b="0">
                <a:solidFill>
                  <a:srgbClr val="000000"/>
                </a:solidFill>
                <a:latin typeface="Calibri" pitchFamily="34" charset="0"/>
              </a:rPr>
              <a:t>あるいは血管内に</a:t>
            </a:r>
          </a:p>
          <a:p>
            <a:pPr algn="ctr"/>
            <a:r>
              <a:rPr lang="ja-JP" altLang="en-US" sz="1800" b="0">
                <a:solidFill>
                  <a:srgbClr val="000000"/>
                </a:solidFill>
                <a:latin typeface="Calibri" pitchFamily="34" charset="0"/>
              </a:rPr>
              <a:t>直接入れる薬</a:t>
            </a:r>
          </a:p>
        </p:txBody>
      </p:sp>
      <p:grpSp>
        <p:nvGrpSpPr>
          <p:cNvPr id="146438" name="Group 31"/>
          <p:cNvGrpSpPr>
            <a:grpSpLocks/>
          </p:cNvGrpSpPr>
          <p:nvPr/>
        </p:nvGrpSpPr>
        <p:grpSpPr bwMode="auto">
          <a:xfrm>
            <a:off x="395288" y="2852738"/>
            <a:ext cx="1243012" cy="1662112"/>
            <a:chOff x="1020" y="1979"/>
            <a:chExt cx="783" cy="1047"/>
          </a:xfrm>
        </p:grpSpPr>
        <p:graphicFrame>
          <p:nvGraphicFramePr>
            <p:cNvPr id="146465" name="Object 11"/>
            <p:cNvGraphicFramePr>
              <a:graphicFrameLocks noChangeAspect="1"/>
            </p:cNvGraphicFramePr>
            <p:nvPr/>
          </p:nvGraphicFramePr>
          <p:xfrm>
            <a:off x="1020" y="1979"/>
            <a:ext cx="678" cy="856"/>
          </p:xfrm>
          <a:graphic>
            <a:graphicData uri="http://schemas.openxmlformats.org/presentationml/2006/ole">
              <p:oleObj spid="_x0000_s146521" name="Image" r:id="rId4" imgW="2222222" imgH="2806349" progId="">
                <p:embed/>
              </p:oleObj>
            </a:graphicData>
          </a:graphic>
        </p:graphicFrame>
        <p:sp>
          <p:nvSpPr>
            <p:cNvPr id="146466" name="Text Box 26"/>
            <p:cNvSpPr txBox="1">
              <a:spLocks noChangeArrowheads="1"/>
            </p:cNvSpPr>
            <p:nvPr/>
          </p:nvSpPr>
          <p:spPr bwMode="auto">
            <a:xfrm>
              <a:off x="1111" y="2795"/>
              <a:ext cx="69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カプセル</a:t>
              </a:r>
            </a:p>
          </p:txBody>
        </p:sp>
      </p:grpSp>
      <p:grpSp>
        <p:nvGrpSpPr>
          <p:cNvPr id="146439" name="Group 30"/>
          <p:cNvGrpSpPr>
            <a:grpSpLocks/>
          </p:cNvGrpSpPr>
          <p:nvPr/>
        </p:nvGrpSpPr>
        <p:grpSpPr bwMode="auto">
          <a:xfrm>
            <a:off x="1763713" y="2708275"/>
            <a:ext cx="1076325" cy="1655763"/>
            <a:chOff x="295" y="2160"/>
            <a:chExt cx="678" cy="1043"/>
          </a:xfrm>
        </p:grpSpPr>
        <p:graphicFrame>
          <p:nvGraphicFramePr>
            <p:cNvPr id="146463" name="Object 10"/>
            <p:cNvGraphicFramePr>
              <a:graphicFrameLocks noChangeAspect="1"/>
            </p:cNvGraphicFramePr>
            <p:nvPr/>
          </p:nvGraphicFramePr>
          <p:xfrm>
            <a:off x="295" y="2160"/>
            <a:ext cx="678" cy="859"/>
          </p:xfrm>
          <a:graphic>
            <a:graphicData uri="http://schemas.openxmlformats.org/presentationml/2006/ole">
              <p:oleObj spid="_x0000_s146522" name="Image" r:id="rId5" imgW="2184127" imgH="2768254" progId="">
                <p:embed/>
              </p:oleObj>
            </a:graphicData>
          </a:graphic>
        </p:graphicFrame>
        <p:sp>
          <p:nvSpPr>
            <p:cNvPr id="146464" name="Text Box 27"/>
            <p:cNvSpPr txBox="1">
              <a:spLocks noChangeArrowheads="1"/>
            </p:cNvSpPr>
            <p:nvPr/>
          </p:nvSpPr>
          <p:spPr bwMode="auto">
            <a:xfrm>
              <a:off x="435" y="2972"/>
              <a:ext cx="40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錠剤</a:t>
              </a:r>
            </a:p>
          </p:txBody>
        </p:sp>
      </p:grpSp>
      <p:grpSp>
        <p:nvGrpSpPr>
          <p:cNvPr id="146440" name="Group 32"/>
          <p:cNvGrpSpPr>
            <a:grpSpLocks/>
          </p:cNvGrpSpPr>
          <p:nvPr/>
        </p:nvGrpSpPr>
        <p:grpSpPr bwMode="auto">
          <a:xfrm>
            <a:off x="250825" y="4797425"/>
            <a:ext cx="1250950" cy="1298575"/>
            <a:chOff x="204" y="3385"/>
            <a:chExt cx="788" cy="818"/>
          </a:xfrm>
        </p:grpSpPr>
        <p:graphicFrame>
          <p:nvGraphicFramePr>
            <p:cNvPr id="146461" name="Object 12"/>
            <p:cNvGraphicFramePr>
              <a:graphicFrameLocks noChangeAspect="1"/>
            </p:cNvGraphicFramePr>
            <p:nvPr/>
          </p:nvGraphicFramePr>
          <p:xfrm>
            <a:off x="249" y="3385"/>
            <a:ext cx="723" cy="676"/>
          </p:xfrm>
          <a:graphic>
            <a:graphicData uri="http://schemas.openxmlformats.org/presentationml/2006/ole">
              <p:oleObj spid="_x0000_s146523" name="Image" r:id="rId6" imgW="1726984" imgH="1612698" progId="">
                <p:embed/>
              </p:oleObj>
            </a:graphicData>
          </a:graphic>
        </p:graphicFrame>
        <p:sp>
          <p:nvSpPr>
            <p:cNvPr id="146462" name="Text Box 28"/>
            <p:cNvSpPr txBox="1">
              <a:spLocks noChangeArrowheads="1"/>
            </p:cNvSpPr>
            <p:nvPr/>
          </p:nvSpPr>
          <p:spPr bwMode="auto">
            <a:xfrm>
              <a:off x="204" y="3838"/>
              <a:ext cx="788"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散剤</a:t>
              </a:r>
            </a:p>
            <a:p>
              <a:pPr eaLnBrk="1" hangingPunct="1"/>
              <a:r>
                <a:rPr lang="ja-JP" altLang="en-US" sz="1400" b="0">
                  <a:solidFill>
                    <a:srgbClr val="000000"/>
                  </a:solidFill>
                  <a:latin typeface="Arial" charset="0"/>
                  <a:ea typeface="HG創英角ｺﾞｼｯｸUB" pitchFamily="49" charset="-128"/>
                </a:rPr>
                <a:t>（粉ぐすり）</a:t>
              </a:r>
            </a:p>
          </p:txBody>
        </p:sp>
      </p:grpSp>
      <p:grpSp>
        <p:nvGrpSpPr>
          <p:cNvPr id="146441" name="Group 33"/>
          <p:cNvGrpSpPr>
            <a:grpSpLocks/>
          </p:cNvGrpSpPr>
          <p:nvPr/>
        </p:nvGrpSpPr>
        <p:grpSpPr bwMode="auto">
          <a:xfrm>
            <a:off x="1619250" y="4725988"/>
            <a:ext cx="1327150" cy="1517650"/>
            <a:chOff x="1020" y="3113"/>
            <a:chExt cx="836" cy="956"/>
          </a:xfrm>
        </p:grpSpPr>
        <p:graphicFrame>
          <p:nvGraphicFramePr>
            <p:cNvPr id="146459" name="Object 13"/>
            <p:cNvGraphicFramePr>
              <a:graphicFrameLocks noChangeAspect="1"/>
            </p:cNvGraphicFramePr>
            <p:nvPr/>
          </p:nvGraphicFramePr>
          <p:xfrm>
            <a:off x="1156" y="3113"/>
            <a:ext cx="519" cy="728"/>
          </p:xfrm>
          <a:graphic>
            <a:graphicData uri="http://schemas.openxmlformats.org/presentationml/2006/ole">
              <p:oleObj spid="_x0000_s146524" name="Image" r:id="rId7" imgW="1104372" imgH="1549206" progId="">
                <p:embed/>
              </p:oleObj>
            </a:graphicData>
          </a:graphic>
        </p:graphicFrame>
        <p:sp>
          <p:nvSpPr>
            <p:cNvPr id="146460" name="Text Box 29"/>
            <p:cNvSpPr txBox="1">
              <a:spLocks noChangeArrowheads="1"/>
            </p:cNvSpPr>
            <p:nvPr/>
          </p:nvSpPr>
          <p:spPr bwMode="auto">
            <a:xfrm>
              <a:off x="1020" y="3838"/>
              <a:ext cx="83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シロップ剤</a:t>
              </a:r>
            </a:p>
          </p:txBody>
        </p:sp>
      </p:grpSp>
      <p:grpSp>
        <p:nvGrpSpPr>
          <p:cNvPr id="146442" name="Group 37"/>
          <p:cNvGrpSpPr>
            <a:grpSpLocks/>
          </p:cNvGrpSpPr>
          <p:nvPr/>
        </p:nvGrpSpPr>
        <p:grpSpPr bwMode="auto">
          <a:xfrm>
            <a:off x="3348038" y="2852738"/>
            <a:ext cx="2303462" cy="1738312"/>
            <a:chOff x="2109" y="1933"/>
            <a:chExt cx="1451" cy="1095"/>
          </a:xfrm>
        </p:grpSpPr>
        <p:graphicFrame>
          <p:nvGraphicFramePr>
            <p:cNvPr id="146455" name="Object 2"/>
            <p:cNvGraphicFramePr>
              <a:graphicFrameLocks noChangeAspect="1"/>
            </p:cNvGraphicFramePr>
            <p:nvPr/>
          </p:nvGraphicFramePr>
          <p:xfrm>
            <a:off x="2109" y="2069"/>
            <a:ext cx="487" cy="669"/>
          </p:xfrm>
          <a:graphic>
            <a:graphicData uri="http://schemas.openxmlformats.org/presentationml/2006/ole">
              <p:oleObj spid="_x0000_s146525" name="Image" r:id="rId8" imgW="1155148" imgH="1587302" progId="">
                <p:embed/>
              </p:oleObj>
            </a:graphicData>
          </a:graphic>
        </p:graphicFrame>
        <p:graphicFrame>
          <p:nvGraphicFramePr>
            <p:cNvPr id="146456" name="Object 3"/>
            <p:cNvGraphicFramePr>
              <a:graphicFrameLocks noChangeAspect="1"/>
            </p:cNvGraphicFramePr>
            <p:nvPr/>
          </p:nvGraphicFramePr>
          <p:xfrm>
            <a:off x="2381" y="2387"/>
            <a:ext cx="401" cy="641"/>
          </p:xfrm>
          <a:graphic>
            <a:graphicData uri="http://schemas.openxmlformats.org/presentationml/2006/ole">
              <p:oleObj spid="_x0000_s146526" name="Image" r:id="rId9" imgW="850794" imgH="1447619" progId="">
                <p:embed/>
              </p:oleObj>
            </a:graphicData>
          </a:graphic>
        </p:graphicFrame>
        <p:graphicFrame>
          <p:nvGraphicFramePr>
            <p:cNvPr id="146457" name="Object 5"/>
            <p:cNvGraphicFramePr>
              <a:graphicFrameLocks noChangeAspect="1"/>
            </p:cNvGraphicFramePr>
            <p:nvPr/>
          </p:nvGraphicFramePr>
          <p:xfrm>
            <a:off x="2653" y="2115"/>
            <a:ext cx="473" cy="624"/>
          </p:xfrm>
          <a:graphic>
            <a:graphicData uri="http://schemas.openxmlformats.org/presentationml/2006/ole">
              <p:oleObj spid="_x0000_s146527" name="Image" r:id="rId10" imgW="1307937" imgH="1726984" progId="">
                <p:embed/>
              </p:oleObj>
            </a:graphicData>
          </a:graphic>
        </p:graphicFrame>
        <p:sp>
          <p:nvSpPr>
            <p:cNvPr id="146458" name="Text Box 36"/>
            <p:cNvSpPr txBox="1">
              <a:spLocks noChangeArrowheads="1"/>
            </p:cNvSpPr>
            <p:nvPr/>
          </p:nvSpPr>
          <p:spPr bwMode="auto">
            <a:xfrm>
              <a:off x="2580" y="1933"/>
              <a:ext cx="9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軟膏・貼付剤</a:t>
              </a:r>
            </a:p>
          </p:txBody>
        </p:sp>
      </p:grpSp>
      <p:grpSp>
        <p:nvGrpSpPr>
          <p:cNvPr id="146443" name="Group 42"/>
          <p:cNvGrpSpPr>
            <a:grpSpLocks/>
          </p:cNvGrpSpPr>
          <p:nvPr/>
        </p:nvGrpSpPr>
        <p:grpSpPr bwMode="auto">
          <a:xfrm>
            <a:off x="3348038" y="4654550"/>
            <a:ext cx="1063625" cy="1733550"/>
            <a:chOff x="2109" y="3068"/>
            <a:chExt cx="670" cy="1092"/>
          </a:xfrm>
        </p:grpSpPr>
        <p:graphicFrame>
          <p:nvGraphicFramePr>
            <p:cNvPr id="146453" name="Object 4"/>
            <p:cNvGraphicFramePr>
              <a:graphicFrameLocks noChangeAspect="1"/>
            </p:cNvGraphicFramePr>
            <p:nvPr/>
          </p:nvGraphicFramePr>
          <p:xfrm>
            <a:off x="2109" y="3068"/>
            <a:ext cx="670" cy="861"/>
          </p:xfrm>
          <a:graphic>
            <a:graphicData uri="http://schemas.openxmlformats.org/presentationml/2006/ole">
              <p:oleObj spid="_x0000_s146528" name="Image" r:id="rId11" imgW="1460317" imgH="1879365" progId="">
                <p:embed/>
              </p:oleObj>
            </a:graphicData>
          </a:graphic>
        </p:graphicFrame>
        <p:sp>
          <p:nvSpPr>
            <p:cNvPr id="146454" name="Text Box 41"/>
            <p:cNvSpPr txBox="1">
              <a:spLocks noChangeArrowheads="1"/>
            </p:cNvSpPr>
            <p:nvPr/>
          </p:nvSpPr>
          <p:spPr bwMode="auto">
            <a:xfrm>
              <a:off x="2154" y="3929"/>
              <a:ext cx="5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消毒薬</a:t>
              </a:r>
            </a:p>
          </p:txBody>
        </p:sp>
      </p:grpSp>
      <p:grpSp>
        <p:nvGrpSpPr>
          <p:cNvPr id="146444" name="Group 44"/>
          <p:cNvGrpSpPr>
            <a:grpSpLocks/>
          </p:cNvGrpSpPr>
          <p:nvPr/>
        </p:nvGrpSpPr>
        <p:grpSpPr bwMode="auto">
          <a:xfrm>
            <a:off x="4500563" y="4797425"/>
            <a:ext cx="1439862" cy="1520825"/>
            <a:chOff x="2835" y="3158"/>
            <a:chExt cx="907" cy="958"/>
          </a:xfrm>
        </p:grpSpPr>
        <p:graphicFrame>
          <p:nvGraphicFramePr>
            <p:cNvPr id="146451" name="Object 7"/>
            <p:cNvGraphicFramePr>
              <a:graphicFrameLocks noChangeAspect="1"/>
            </p:cNvGraphicFramePr>
            <p:nvPr/>
          </p:nvGraphicFramePr>
          <p:xfrm>
            <a:off x="2835" y="3294"/>
            <a:ext cx="817" cy="822"/>
          </p:xfrm>
          <a:graphic>
            <a:graphicData uri="http://schemas.openxmlformats.org/presentationml/2006/ole">
              <p:oleObj spid="_x0000_s146529" name="Image" r:id="rId12" imgW="2260317" imgH="2273016" progId="">
                <p:embed/>
              </p:oleObj>
            </a:graphicData>
          </a:graphic>
        </p:graphicFrame>
        <p:sp>
          <p:nvSpPr>
            <p:cNvPr id="146452" name="Text Box 43"/>
            <p:cNvSpPr txBox="1">
              <a:spLocks noChangeArrowheads="1"/>
            </p:cNvSpPr>
            <p:nvPr/>
          </p:nvSpPr>
          <p:spPr bwMode="auto">
            <a:xfrm>
              <a:off x="3194" y="3158"/>
              <a:ext cx="5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点眼剤</a:t>
              </a:r>
            </a:p>
          </p:txBody>
        </p:sp>
      </p:grpSp>
      <p:sp>
        <p:nvSpPr>
          <p:cNvPr id="146445" name="Text Box 45"/>
          <p:cNvSpPr txBox="1">
            <a:spLocks noChangeArrowheads="1"/>
          </p:cNvSpPr>
          <p:nvPr/>
        </p:nvSpPr>
        <p:spPr bwMode="auto">
          <a:xfrm>
            <a:off x="4643438" y="4221163"/>
            <a:ext cx="1098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トローチ</a:t>
            </a:r>
          </a:p>
        </p:txBody>
      </p:sp>
      <p:pic>
        <p:nvPicPr>
          <p:cNvPr id="146446" name="Picture 2" descr="C:\Users\YOSHIHARA\Desktop\1202.gif"/>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787900" y="3668713"/>
            <a:ext cx="858838"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47" name="Picture 2" descr="C:\Users\YOSHIHARA\Desktop\1201.gif"/>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6300788" y="3416300"/>
            <a:ext cx="1655762" cy="130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48" name="Picture 2" descr="C:\Users\YOSHIHARA\Desktop\1204.gif"/>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6280150" y="4437063"/>
            <a:ext cx="2395538"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49" name="Text Box 43"/>
          <p:cNvSpPr txBox="1">
            <a:spLocks noChangeArrowheads="1"/>
          </p:cNvSpPr>
          <p:nvPr/>
        </p:nvSpPr>
        <p:spPr bwMode="auto">
          <a:xfrm>
            <a:off x="7670800" y="3357563"/>
            <a:ext cx="646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注射</a:t>
            </a:r>
          </a:p>
        </p:txBody>
      </p:sp>
      <p:sp>
        <p:nvSpPr>
          <p:cNvPr id="146450" name="Text Box 43"/>
          <p:cNvSpPr txBox="1">
            <a:spLocks noChangeArrowheads="1"/>
          </p:cNvSpPr>
          <p:nvPr/>
        </p:nvSpPr>
        <p:spPr bwMode="auto">
          <a:xfrm>
            <a:off x="6518275" y="5373688"/>
            <a:ext cx="646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800" b="0">
                <a:solidFill>
                  <a:srgbClr val="000000"/>
                </a:solidFill>
                <a:latin typeface="Arial" charset="0"/>
                <a:ea typeface="HG創英角ｺﾞｼｯｸUB" pitchFamily="49" charset="-128"/>
              </a:rPr>
              <a:t>点滴</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1420813" y="620713"/>
          <a:ext cx="990600" cy="990600"/>
        </p:xfrm>
        <a:graphic>
          <a:graphicData uri="http://schemas.openxmlformats.org/presentationml/2006/ole">
            <p:oleObj spid="_x0000_s147474" name="Image" r:id="rId4" imgW="990476" imgH="990476" progId="">
              <p:embed/>
            </p:oleObj>
          </a:graphicData>
        </a:graphic>
      </p:graphicFrame>
      <p:sp>
        <p:nvSpPr>
          <p:cNvPr id="147459" name="Text Box 3"/>
          <p:cNvSpPr txBox="1">
            <a:spLocks noChangeArrowheads="1"/>
          </p:cNvSpPr>
          <p:nvPr/>
        </p:nvSpPr>
        <p:spPr bwMode="auto">
          <a:xfrm>
            <a:off x="2620963" y="404813"/>
            <a:ext cx="5838825"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4000">
                <a:solidFill>
                  <a:srgbClr val="1C1C1C"/>
                </a:solidFill>
                <a:latin typeface="ＭＳ Ｐゴシック" charset="-128"/>
              </a:rPr>
              <a:t>なぜ 錠剤やカプセル剤に</a:t>
            </a:r>
          </a:p>
          <a:p>
            <a:pPr eaLnBrk="1" hangingPunct="1"/>
            <a:r>
              <a:rPr lang="ja-JP" altLang="en-US" sz="4000">
                <a:solidFill>
                  <a:srgbClr val="1C1C1C"/>
                </a:solidFill>
                <a:latin typeface="ＭＳ Ｐゴシック" charset="-128"/>
              </a:rPr>
              <a:t>してあるのでしょうか？</a:t>
            </a:r>
          </a:p>
        </p:txBody>
      </p:sp>
      <p:graphicFrame>
        <p:nvGraphicFramePr>
          <p:cNvPr id="147460" name="Object 4"/>
          <p:cNvGraphicFramePr>
            <a:graphicFrameLocks noChangeAspect="1"/>
          </p:cNvGraphicFramePr>
          <p:nvPr/>
        </p:nvGraphicFramePr>
        <p:xfrm>
          <a:off x="2951163" y="2708275"/>
          <a:ext cx="5641975" cy="3976688"/>
        </p:xfrm>
        <a:graphic>
          <a:graphicData uri="http://schemas.openxmlformats.org/presentationml/2006/ole">
            <p:oleObj spid="_x0000_s147475" name="Image" r:id="rId5" imgW="5642076" imgH="3977409" progId="">
              <p:embed/>
            </p:oleObj>
          </a:graphicData>
        </a:graphic>
      </p:graphicFrame>
      <p:sp>
        <p:nvSpPr>
          <p:cNvPr id="147461" name="Rectangle 5"/>
          <p:cNvSpPr>
            <a:spLocks noChangeArrowheads="1"/>
          </p:cNvSpPr>
          <p:nvPr/>
        </p:nvSpPr>
        <p:spPr bwMode="auto">
          <a:xfrm>
            <a:off x="2438400" y="838200"/>
            <a:ext cx="488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800" b="0">
                <a:solidFill>
                  <a:srgbClr val="000000"/>
                </a:solidFill>
                <a:latin typeface="Arial"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3"/>
          <p:cNvSpPr txBox="1">
            <a:spLocks noChangeArrowheads="1"/>
          </p:cNvSpPr>
          <p:nvPr/>
        </p:nvSpPr>
        <p:spPr bwMode="auto">
          <a:xfrm>
            <a:off x="1371600" y="1447800"/>
            <a:ext cx="6513513" cy="3751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533400" indent="-533400" defTabSz="257175" eaLnBrk="0" hangingPunct="0">
              <a:defRPr kumimoji="1" sz="2400" b="1">
                <a:solidFill>
                  <a:schemeClr val="tx1"/>
                </a:solidFill>
                <a:latin typeface="Tahoma" pitchFamily="34" charset="0"/>
                <a:ea typeface="ＭＳ Ｐゴシック" charset="-128"/>
              </a:defRPr>
            </a:lvl1pPr>
            <a:lvl2pPr marL="742950" indent="-285750" defTabSz="257175" eaLnBrk="0" hangingPunct="0">
              <a:defRPr kumimoji="1" sz="2400" b="1">
                <a:solidFill>
                  <a:schemeClr val="tx1"/>
                </a:solidFill>
                <a:latin typeface="Tahoma" pitchFamily="34" charset="0"/>
                <a:ea typeface="ＭＳ Ｐゴシック" charset="-128"/>
              </a:defRPr>
            </a:lvl2pPr>
            <a:lvl3pPr marL="1143000" indent="-228600" defTabSz="257175" eaLnBrk="0" hangingPunct="0">
              <a:defRPr kumimoji="1" sz="2400" b="1">
                <a:solidFill>
                  <a:schemeClr val="tx1"/>
                </a:solidFill>
                <a:latin typeface="Tahoma" pitchFamily="34" charset="0"/>
                <a:ea typeface="ＭＳ Ｐゴシック" charset="-128"/>
              </a:defRPr>
            </a:lvl3pPr>
            <a:lvl4pPr marL="1600200" indent="-228600" defTabSz="257175" eaLnBrk="0" hangingPunct="0">
              <a:defRPr kumimoji="1" sz="2400" b="1">
                <a:solidFill>
                  <a:schemeClr val="tx1"/>
                </a:solidFill>
                <a:latin typeface="Tahoma" pitchFamily="34" charset="0"/>
                <a:ea typeface="ＭＳ Ｐゴシック" charset="-128"/>
              </a:defRPr>
            </a:lvl4pPr>
            <a:lvl5pPr marL="2057400" indent="-228600" defTabSz="257175" eaLnBrk="0" hangingPunct="0">
              <a:defRPr kumimoji="1" sz="2400" b="1">
                <a:solidFill>
                  <a:schemeClr val="tx1"/>
                </a:solidFill>
                <a:latin typeface="Tahoma" pitchFamily="34" charset="0"/>
                <a:ea typeface="ＭＳ Ｐゴシック" charset="-128"/>
              </a:defRPr>
            </a:lvl5pPr>
            <a:lvl6pPr marL="2514600" indent="-228600" defTabSz="257175"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defTabSz="257175"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defTabSz="257175"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defTabSz="257175"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lnSpc>
                <a:spcPct val="150000"/>
              </a:lnSpc>
              <a:defRPr/>
            </a:pPr>
            <a:r>
              <a:rPr lang="ja-JP" altLang="en-US" sz="3200" dirty="0" smtClean="0">
                <a:solidFill>
                  <a:srgbClr val="1C1C1C"/>
                </a:solidFill>
                <a:latin typeface="+mn-ea"/>
                <a:ea typeface="+mn-ea"/>
              </a:rPr>
              <a:t>・服用しやすい</a:t>
            </a:r>
          </a:p>
          <a:p>
            <a:pPr eaLnBrk="1" hangingPunct="1">
              <a:lnSpc>
                <a:spcPct val="150000"/>
              </a:lnSpc>
              <a:defRPr/>
            </a:pPr>
            <a:r>
              <a:rPr lang="ja-JP" altLang="en-US" sz="3200" dirty="0" smtClean="0">
                <a:solidFill>
                  <a:srgbClr val="1C1C1C"/>
                </a:solidFill>
                <a:latin typeface="+mn-ea"/>
                <a:ea typeface="+mn-ea"/>
              </a:rPr>
              <a:t>・取り扱いが簡便</a:t>
            </a:r>
          </a:p>
          <a:p>
            <a:pPr eaLnBrk="1" hangingPunct="1">
              <a:lnSpc>
                <a:spcPct val="150000"/>
              </a:lnSpc>
              <a:defRPr/>
            </a:pPr>
            <a:r>
              <a:rPr lang="ja-JP" altLang="en-US" sz="3200" dirty="0" smtClean="0">
                <a:solidFill>
                  <a:srgbClr val="1C1C1C"/>
                </a:solidFill>
                <a:latin typeface="+mn-ea"/>
                <a:ea typeface="+mn-ea"/>
              </a:rPr>
              <a:t>・携帯に便利</a:t>
            </a:r>
          </a:p>
          <a:p>
            <a:pPr eaLnBrk="1" hangingPunct="1">
              <a:lnSpc>
                <a:spcPct val="150000"/>
              </a:lnSpc>
              <a:defRPr/>
            </a:pPr>
            <a:r>
              <a:rPr lang="ja-JP" altLang="en-US" sz="3200" dirty="0" smtClean="0">
                <a:solidFill>
                  <a:srgbClr val="1C1C1C"/>
                </a:solidFill>
                <a:latin typeface="+mn-ea"/>
                <a:ea typeface="+mn-ea"/>
              </a:rPr>
              <a:t>・保存しやすい</a:t>
            </a:r>
          </a:p>
          <a:p>
            <a:pPr eaLnBrk="1" hangingPunct="1">
              <a:lnSpc>
                <a:spcPct val="150000"/>
              </a:lnSpc>
              <a:defRPr/>
            </a:pPr>
            <a:r>
              <a:rPr lang="ja-JP" altLang="en-US" sz="3200" dirty="0" smtClean="0">
                <a:solidFill>
                  <a:srgbClr val="1C1C1C"/>
                </a:solidFill>
                <a:latin typeface="+mn-ea"/>
                <a:ea typeface="+mn-ea"/>
              </a:rPr>
              <a:t>・効き方に工夫ができる</a:t>
            </a:r>
          </a:p>
        </p:txBody>
      </p:sp>
      <p:graphicFrame>
        <p:nvGraphicFramePr>
          <p:cNvPr id="148483" name="Object 5"/>
          <p:cNvGraphicFramePr>
            <a:graphicFrameLocks noChangeAspect="1"/>
          </p:cNvGraphicFramePr>
          <p:nvPr/>
        </p:nvGraphicFramePr>
        <p:xfrm>
          <a:off x="827088" y="476250"/>
          <a:ext cx="812800" cy="825500"/>
        </p:xfrm>
        <a:graphic>
          <a:graphicData uri="http://schemas.openxmlformats.org/presentationml/2006/ole">
            <p:oleObj spid="_x0000_s148497" name="Image" r:id="rId4" imgW="812412" imgH="825106" progId="">
              <p:embed/>
            </p:oleObj>
          </a:graphicData>
        </a:graphic>
      </p:graphicFrame>
      <p:graphicFrame>
        <p:nvGraphicFramePr>
          <p:cNvPr id="148484" name="Object 6"/>
          <p:cNvGraphicFramePr>
            <a:graphicFrameLocks noChangeAspect="1"/>
          </p:cNvGraphicFramePr>
          <p:nvPr/>
        </p:nvGraphicFramePr>
        <p:xfrm>
          <a:off x="5508625" y="2133600"/>
          <a:ext cx="3300413" cy="2325688"/>
        </p:xfrm>
        <a:graphic>
          <a:graphicData uri="http://schemas.openxmlformats.org/presentationml/2006/ole">
            <p:oleObj spid="_x0000_s148498" name="Image" r:id="rId5" imgW="5642076" imgH="3977409" progId="">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4" descr="G:\080623_1213\自由に使えるイラスト集080305\錠剤ちゃん\3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03950" y="4508500"/>
            <a:ext cx="2760663" cy="207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7" name="AutoShape 20"/>
          <p:cNvSpPr>
            <a:spLocks noChangeArrowheads="1"/>
          </p:cNvSpPr>
          <p:nvPr/>
        </p:nvSpPr>
        <p:spPr bwMode="auto">
          <a:xfrm>
            <a:off x="2843213" y="3573463"/>
            <a:ext cx="2952750" cy="1512887"/>
          </a:xfrm>
          <a:prstGeom prst="wedgeEllipseCallout">
            <a:avLst>
              <a:gd name="adj1" fmla="val -55593"/>
              <a:gd name="adj2" fmla="val 38560"/>
            </a:avLst>
          </a:prstGeom>
          <a:solidFill>
            <a:srgbClr val="FFFFCC"/>
          </a:solidFill>
          <a:ln w="9525">
            <a:solidFill>
              <a:srgbClr val="FF3300"/>
            </a:solidFill>
            <a:miter lim="800000"/>
            <a:headEnd/>
            <a:tailEnd/>
          </a:ln>
        </p:spPr>
        <p:txBody>
          <a:bodyPr/>
          <a:lstStyle/>
          <a:p>
            <a:pPr algn="ctr"/>
            <a:r>
              <a:rPr lang="ja-JP" altLang="en-US" sz="1800" b="0">
                <a:solidFill>
                  <a:srgbClr val="000000"/>
                </a:solidFill>
                <a:latin typeface="Calibri" pitchFamily="34" charset="0"/>
              </a:rPr>
              <a:t>粉や顆粒、液体といろいろな状態の薬を中に入れることができます。</a:t>
            </a:r>
          </a:p>
        </p:txBody>
      </p:sp>
      <p:sp>
        <p:nvSpPr>
          <p:cNvPr id="149508" name="AutoShape 21"/>
          <p:cNvSpPr>
            <a:spLocks noChangeArrowheads="1"/>
          </p:cNvSpPr>
          <p:nvPr/>
        </p:nvSpPr>
        <p:spPr bwMode="auto">
          <a:xfrm>
            <a:off x="3419475" y="5300663"/>
            <a:ext cx="2952750" cy="1512887"/>
          </a:xfrm>
          <a:prstGeom prst="wedgeEllipseCallout">
            <a:avLst>
              <a:gd name="adj1" fmla="val 63977"/>
              <a:gd name="adj2" fmla="val -19991"/>
            </a:avLst>
          </a:prstGeom>
          <a:solidFill>
            <a:srgbClr val="FFFFCC"/>
          </a:solidFill>
          <a:ln w="9525">
            <a:solidFill>
              <a:srgbClr val="FF3300"/>
            </a:solidFill>
            <a:miter lim="800000"/>
            <a:headEnd/>
            <a:tailEnd/>
          </a:ln>
        </p:spPr>
        <p:txBody>
          <a:bodyPr/>
          <a:lstStyle/>
          <a:p>
            <a:pPr algn="ctr"/>
            <a:r>
              <a:rPr lang="ja-JP" altLang="en-US" sz="1800" b="0">
                <a:solidFill>
                  <a:srgbClr val="000000"/>
                </a:solidFill>
                <a:latin typeface="Calibri" pitchFamily="34" charset="0"/>
              </a:rPr>
              <a:t>粉に圧力をかけて固くまとめることができます。</a:t>
            </a:r>
          </a:p>
        </p:txBody>
      </p:sp>
      <p:sp>
        <p:nvSpPr>
          <p:cNvPr id="149509" name="角丸四角形 10"/>
          <p:cNvSpPr>
            <a:spLocks noChangeArrowheads="1"/>
          </p:cNvSpPr>
          <p:nvPr/>
        </p:nvSpPr>
        <p:spPr bwMode="auto">
          <a:xfrm>
            <a:off x="468313" y="1628775"/>
            <a:ext cx="8208962" cy="1512888"/>
          </a:xfrm>
          <a:prstGeom prst="roundRect">
            <a:avLst>
              <a:gd name="adj" fmla="val 16667"/>
            </a:avLst>
          </a:prstGeom>
          <a:solidFill>
            <a:srgbClr val="FFFF99"/>
          </a:solidFill>
          <a:ln w="25400" algn="ctr">
            <a:solidFill>
              <a:srgbClr val="89A4A7"/>
            </a:solidFill>
            <a:round/>
            <a:headEnd/>
            <a:tailEnd/>
          </a:ln>
        </p:spPr>
        <p:txBody>
          <a:bodyPr/>
          <a:lstStyle/>
          <a:p>
            <a:r>
              <a:rPr lang="ja-JP" altLang="en-US" b="0">
                <a:solidFill>
                  <a:srgbClr val="000000"/>
                </a:solidFill>
                <a:latin typeface="Calibri" pitchFamily="34" charset="0"/>
              </a:rPr>
              <a:t>薬の成分によって、錠剤にしたり、カプセルにしたりするなどして、薬の成分が壊れることのないよう、また、効果が出やすいように形を使い分けています。</a:t>
            </a:r>
          </a:p>
        </p:txBody>
      </p:sp>
      <p:sp>
        <p:nvSpPr>
          <p:cNvPr id="149510" name="AutoShape 23"/>
          <p:cNvSpPr>
            <a:spLocks noChangeArrowheads="1"/>
          </p:cNvSpPr>
          <p:nvPr/>
        </p:nvSpPr>
        <p:spPr bwMode="auto">
          <a:xfrm>
            <a:off x="755650" y="3644900"/>
            <a:ext cx="1871663" cy="647700"/>
          </a:xfrm>
          <a:prstGeom prst="roundRect">
            <a:avLst>
              <a:gd name="adj" fmla="val 16667"/>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ja-JP" altLang="en-US" sz="3200" b="0">
                <a:solidFill>
                  <a:srgbClr val="FFFFCC"/>
                </a:solidFill>
                <a:latin typeface="Calibri" pitchFamily="34" charset="0"/>
                <a:ea typeface="HGP創英角ｺﾞｼｯｸUB" pitchFamily="50" charset="-128"/>
              </a:rPr>
              <a:t>カプセル</a:t>
            </a:r>
          </a:p>
        </p:txBody>
      </p:sp>
      <p:sp>
        <p:nvSpPr>
          <p:cNvPr id="149511" name="AutoShape 24"/>
          <p:cNvSpPr>
            <a:spLocks noChangeArrowheads="1"/>
          </p:cNvSpPr>
          <p:nvPr/>
        </p:nvSpPr>
        <p:spPr bwMode="auto">
          <a:xfrm>
            <a:off x="6516688" y="3716338"/>
            <a:ext cx="1943100" cy="649287"/>
          </a:xfrm>
          <a:prstGeom prst="roundRect">
            <a:avLst>
              <a:gd name="adj" fmla="val 16667"/>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ja-JP" altLang="en-US" sz="3200" b="0">
                <a:solidFill>
                  <a:srgbClr val="FFFFCC"/>
                </a:solidFill>
                <a:latin typeface="Calibri" pitchFamily="34" charset="0"/>
                <a:ea typeface="HGP創英角ｺﾞｼｯｸUB" pitchFamily="50" charset="-128"/>
              </a:rPr>
              <a:t>錠　剤</a:t>
            </a:r>
          </a:p>
        </p:txBody>
      </p:sp>
      <p:sp>
        <p:nvSpPr>
          <p:cNvPr id="149512" name="Text Box 25"/>
          <p:cNvSpPr txBox="1">
            <a:spLocks noChangeArrowheads="1"/>
          </p:cNvSpPr>
          <p:nvPr/>
        </p:nvSpPr>
        <p:spPr bwMode="auto">
          <a:xfrm>
            <a:off x="250825" y="319088"/>
            <a:ext cx="8788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600" b="0">
                <a:solidFill>
                  <a:srgbClr val="000000"/>
                </a:solidFill>
                <a:latin typeface="Arial" charset="0"/>
              </a:rPr>
              <a:t>錠剤になる薬とカプセルになる薬の違いは？</a:t>
            </a:r>
          </a:p>
        </p:txBody>
      </p:sp>
      <p:pic>
        <p:nvPicPr>
          <p:cNvPr id="149513" name="Picture 16" descr="G:\080623_1213\自由に使えるイラスト集080305\カプセル君\ka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58888" y="4397375"/>
            <a:ext cx="1176337" cy="227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テキスト ボックス 2"/>
          <p:cNvSpPr txBox="1">
            <a:spLocks noChangeArrowheads="1"/>
          </p:cNvSpPr>
          <p:nvPr/>
        </p:nvSpPr>
        <p:spPr bwMode="auto">
          <a:xfrm>
            <a:off x="1403350" y="981075"/>
            <a:ext cx="75977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600">
                <a:solidFill>
                  <a:srgbClr val="333399"/>
                </a:solidFill>
                <a:latin typeface="HG創英角ﾎﾟｯﾌﾟ体" pitchFamily="49" charset="-128"/>
                <a:ea typeface="HG創英角ﾎﾟｯﾌﾟ体" pitchFamily="49" charset="-128"/>
              </a:rPr>
              <a:t>ある錠剤を半分に切ったものです。</a:t>
            </a:r>
          </a:p>
        </p:txBody>
      </p:sp>
      <p:grpSp>
        <p:nvGrpSpPr>
          <p:cNvPr id="150531" name="グループ化 3"/>
          <p:cNvGrpSpPr>
            <a:grpSpLocks/>
          </p:cNvGrpSpPr>
          <p:nvPr/>
        </p:nvGrpSpPr>
        <p:grpSpPr bwMode="auto">
          <a:xfrm>
            <a:off x="755650" y="3175000"/>
            <a:ext cx="8208963" cy="3506788"/>
            <a:chOff x="755650" y="3175016"/>
            <a:chExt cx="8208963" cy="3506226"/>
          </a:xfrm>
        </p:grpSpPr>
        <p:grpSp>
          <p:nvGrpSpPr>
            <p:cNvPr id="150533" name="Group 7"/>
            <p:cNvGrpSpPr>
              <a:grpSpLocks/>
            </p:cNvGrpSpPr>
            <p:nvPr/>
          </p:nvGrpSpPr>
          <p:grpSpPr bwMode="auto">
            <a:xfrm>
              <a:off x="755650" y="3175016"/>
              <a:ext cx="3743325" cy="3422650"/>
              <a:chOff x="1111" y="1560"/>
              <a:chExt cx="3175" cy="2903"/>
            </a:xfrm>
          </p:grpSpPr>
          <p:sp>
            <p:nvSpPr>
              <p:cNvPr id="150539" name="Oval 8"/>
              <p:cNvSpPr>
                <a:spLocks noChangeArrowheads="1"/>
              </p:cNvSpPr>
              <p:nvPr/>
            </p:nvSpPr>
            <p:spPr bwMode="auto">
              <a:xfrm>
                <a:off x="1111" y="1560"/>
                <a:ext cx="3175" cy="2903"/>
              </a:xfrm>
              <a:prstGeom prst="ellipse">
                <a:avLst/>
              </a:pr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spAutoFit/>
              </a:bodyPr>
              <a:lstStyle/>
              <a:p>
                <a:endParaRPr lang="ja-JP" altLang="ja-JP" sz="1800" b="0">
                  <a:solidFill>
                    <a:srgbClr val="000000"/>
                  </a:solidFill>
                  <a:latin typeface="Calibri" pitchFamily="34" charset="0"/>
                </a:endParaRPr>
              </a:p>
            </p:txBody>
          </p:sp>
          <p:sp>
            <p:nvSpPr>
              <p:cNvPr id="150540" name="Oval 9"/>
              <p:cNvSpPr>
                <a:spLocks noChangeArrowheads="1"/>
              </p:cNvSpPr>
              <p:nvPr/>
            </p:nvSpPr>
            <p:spPr bwMode="auto">
              <a:xfrm>
                <a:off x="1355" y="1775"/>
                <a:ext cx="2676" cy="2447"/>
              </a:xfrm>
              <a:prstGeom prst="ellipse">
                <a:avLst/>
              </a:prstGeom>
              <a:solidFill>
                <a:srgbClr val="FFFFCC"/>
              </a:solidFill>
              <a:ln w="254000">
                <a:solidFill>
                  <a:srgbClr val="FF9900"/>
                </a:solidFill>
                <a:round/>
                <a:headEnd/>
                <a:tailEnd/>
              </a:ln>
            </p:spPr>
            <p:txBody>
              <a:bodyPr anchor="ctr">
                <a:spAutoFit/>
              </a:bodyPr>
              <a:lstStyle/>
              <a:p>
                <a:endParaRPr lang="ja-JP" altLang="ja-JP" sz="1800" b="0">
                  <a:solidFill>
                    <a:srgbClr val="000000"/>
                  </a:solidFill>
                  <a:latin typeface="Calibri" pitchFamily="34" charset="0"/>
                </a:endParaRPr>
              </a:p>
            </p:txBody>
          </p:sp>
          <p:sp>
            <p:nvSpPr>
              <p:cNvPr id="150541" name="Oval 10"/>
              <p:cNvSpPr>
                <a:spLocks noChangeArrowheads="1"/>
              </p:cNvSpPr>
              <p:nvPr/>
            </p:nvSpPr>
            <p:spPr bwMode="auto">
              <a:xfrm>
                <a:off x="1927" y="2320"/>
                <a:ext cx="1543" cy="1410"/>
              </a:xfrm>
              <a:prstGeom prst="ellipse">
                <a:avLst/>
              </a:prstGeom>
              <a:solidFill>
                <a:srgbClr val="FFFFCC"/>
              </a:solidFill>
              <a:ln w="254000">
                <a:solidFill>
                  <a:srgbClr val="6666FF"/>
                </a:solidFill>
                <a:round/>
                <a:headEnd/>
                <a:tailEnd/>
              </a:ln>
            </p:spPr>
            <p:txBody>
              <a:bodyPr anchor="ctr">
                <a:spAutoFit/>
              </a:bodyPr>
              <a:lstStyle/>
              <a:p>
                <a:endParaRPr lang="ja-JP" altLang="ja-JP" sz="1800" b="0">
                  <a:solidFill>
                    <a:srgbClr val="000000"/>
                  </a:solidFill>
                  <a:latin typeface="Calibri" pitchFamily="34" charset="0"/>
                </a:endParaRPr>
              </a:p>
            </p:txBody>
          </p:sp>
        </p:grpSp>
        <p:sp>
          <p:nvSpPr>
            <p:cNvPr id="150534" name="AutoShape 11"/>
            <p:cNvSpPr>
              <a:spLocks/>
            </p:cNvSpPr>
            <p:nvPr/>
          </p:nvSpPr>
          <p:spPr bwMode="auto">
            <a:xfrm>
              <a:off x="6300192" y="5445224"/>
              <a:ext cx="2664421" cy="537493"/>
            </a:xfrm>
            <a:prstGeom prst="borderCallout2">
              <a:avLst>
                <a:gd name="adj1" fmla="val 18750"/>
                <a:gd name="adj2" fmla="val -3208"/>
                <a:gd name="adj3" fmla="val -21727"/>
                <a:gd name="adj4" fmla="val -61505"/>
                <a:gd name="adj5" fmla="val -68431"/>
                <a:gd name="adj6" fmla="val -103991"/>
              </a:avLst>
            </a:prstGeom>
            <a:solidFill>
              <a:srgbClr val="CCECFF"/>
            </a:solidFill>
            <a:ln w="38100">
              <a:solidFill>
                <a:schemeClr val="tx2"/>
              </a:solidFill>
              <a:miter lim="800000"/>
              <a:headEnd type="oval" w="med" len="med"/>
              <a:tailEnd type="oval" w="med" len="med"/>
            </a:ln>
          </p:spPr>
          <p:txBody>
            <a:bodyPr/>
            <a:lstStyle/>
            <a:p>
              <a:pPr algn="ctr"/>
              <a:r>
                <a:rPr lang="ja-JP" altLang="en-US" sz="2800" b="0">
                  <a:solidFill>
                    <a:srgbClr val="333399"/>
                  </a:solidFill>
                  <a:latin typeface="Calibri" pitchFamily="34" charset="0"/>
                  <a:ea typeface="HGP創英角ﾎﾟｯﾌﾟ体" pitchFamily="50" charset="-128"/>
                </a:rPr>
                <a:t>腸で溶ける膜</a:t>
              </a:r>
            </a:p>
          </p:txBody>
        </p:sp>
        <p:sp>
          <p:nvSpPr>
            <p:cNvPr id="150535" name="AutoShape 12"/>
            <p:cNvSpPr>
              <a:spLocks/>
            </p:cNvSpPr>
            <p:nvPr/>
          </p:nvSpPr>
          <p:spPr bwMode="auto">
            <a:xfrm>
              <a:off x="6300193" y="3933056"/>
              <a:ext cx="2650132" cy="537344"/>
            </a:xfrm>
            <a:prstGeom prst="borderCallout2">
              <a:avLst>
                <a:gd name="adj1" fmla="val 18750"/>
                <a:gd name="adj2" fmla="val -3213"/>
                <a:gd name="adj3" fmla="val 18750"/>
                <a:gd name="adj4" fmla="val -20014"/>
                <a:gd name="adj5" fmla="val 12292"/>
                <a:gd name="adj6" fmla="val -92699"/>
              </a:avLst>
            </a:prstGeom>
            <a:solidFill>
              <a:srgbClr val="CCFFFF"/>
            </a:solidFill>
            <a:ln w="38100">
              <a:solidFill>
                <a:schemeClr val="tx2"/>
              </a:solidFill>
              <a:miter lim="800000"/>
              <a:headEnd type="oval" w="med" len="med"/>
              <a:tailEnd type="oval" w="med" len="med"/>
            </a:ln>
          </p:spPr>
          <p:txBody>
            <a:bodyPr/>
            <a:lstStyle/>
            <a:p>
              <a:pPr algn="ctr"/>
              <a:r>
                <a:rPr lang="ja-JP" altLang="en-US" sz="2800" b="0">
                  <a:solidFill>
                    <a:srgbClr val="333399"/>
                  </a:solidFill>
                  <a:latin typeface="Calibri" pitchFamily="34" charset="0"/>
                  <a:ea typeface="HGP創英角ﾎﾟｯﾌﾟ体" pitchFamily="50" charset="-128"/>
                </a:rPr>
                <a:t>胃で溶ける膜</a:t>
              </a:r>
            </a:p>
          </p:txBody>
        </p:sp>
        <p:sp>
          <p:nvSpPr>
            <p:cNvPr id="150536" name="AutoShape 13"/>
            <p:cNvSpPr>
              <a:spLocks/>
            </p:cNvSpPr>
            <p:nvPr/>
          </p:nvSpPr>
          <p:spPr bwMode="auto">
            <a:xfrm>
              <a:off x="6300192" y="4653136"/>
              <a:ext cx="2650133" cy="514350"/>
            </a:xfrm>
            <a:prstGeom prst="borderCallout2">
              <a:avLst>
                <a:gd name="adj1" fmla="val 18750"/>
                <a:gd name="adj2" fmla="val -3227"/>
                <a:gd name="adj3" fmla="val 18750"/>
                <a:gd name="adj4" fmla="val -66130"/>
                <a:gd name="adj5" fmla="val -35319"/>
                <a:gd name="adj6" fmla="val -95819"/>
              </a:avLst>
            </a:prstGeom>
            <a:solidFill>
              <a:srgbClr val="FFFFCC"/>
            </a:solidFill>
            <a:ln w="38100">
              <a:solidFill>
                <a:srgbClr val="FF3300"/>
              </a:solidFill>
              <a:miter lim="800000"/>
              <a:headEnd type="oval" w="med" len="med"/>
              <a:tailEnd type="oval" w="med" len="med"/>
            </a:ln>
          </p:spPr>
          <p:txBody>
            <a:bodyPr/>
            <a:lstStyle/>
            <a:p>
              <a:pPr algn="ctr"/>
              <a:r>
                <a:rPr lang="ja-JP" altLang="en-US" sz="2800" b="0">
                  <a:solidFill>
                    <a:srgbClr val="FF6600"/>
                  </a:solidFill>
                  <a:latin typeface="Calibri" pitchFamily="34" charset="0"/>
                  <a:ea typeface="HGP創英角ﾎﾟｯﾌﾟ体" pitchFamily="50" charset="-128"/>
                </a:rPr>
                <a:t>胃で溶ける成分</a:t>
              </a:r>
            </a:p>
          </p:txBody>
        </p:sp>
        <p:sp>
          <p:nvSpPr>
            <p:cNvPr id="150537" name="AutoShape 14"/>
            <p:cNvSpPr>
              <a:spLocks/>
            </p:cNvSpPr>
            <p:nvPr/>
          </p:nvSpPr>
          <p:spPr bwMode="auto">
            <a:xfrm>
              <a:off x="6300192" y="6165304"/>
              <a:ext cx="2650133" cy="515938"/>
            </a:xfrm>
            <a:prstGeom prst="borderCallout2">
              <a:avLst>
                <a:gd name="adj1" fmla="val 18750"/>
                <a:gd name="adj2" fmla="val -3227"/>
                <a:gd name="adj3" fmla="val 18750"/>
                <a:gd name="adj4" fmla="val -3227"/>
                <a:gd name="adj5" fmla="val -164472"/>
                <a:gd name="adj6" fmla="val -138282"/>
              </a:avLst>
            </a:prstGeom>
            <a:solidFill>
              <a:srgbClr val="FFFFCC"/>
            </a:solidFill>
            <a:ln w="38100">
              <a:solidFill>
                <a:srgbClr val="FF3300"/>
              </a:solidFill>
              <a:miter lim="800000"/>
              <a:headEnd type="oval" w="med" len="med"/>
              <a:tailEnd type="oval" w="med" len="med"/>
            </a:ln>
          </p:spPr>
          <p:txBody>
            <a:bodyPr/>
            <a:lstStyle/>
            <a:p>
              <a:pPr algn="ctr"/>
              <a:r>
                <a:rPr lang="ja-JP" altLang="en-US" sz="2800" b="0">
                  <a:solidFill>
                    <a:srgbClr val="FF6600"/>
                  </a:solidFill>
                  <a:latin typeface="Calibri" pitchFamily="34" charset="0"/>
                  <a:ea typeface="HGP創英角ﾎﾟｯﾌﾟ体" pitchFamily="50" charset="-128"/>
                </a:rPr>
                <a:t>腸で溶ける成分</a:t>
              </a:r>
            </a:p>
          </p:txBody>
        </p:sp>
        <p:sp>
          <p:nvSpPr>
            <p:cNvPr id="150538" name="AutoShape 15"/>
            <p:cNvSpPr>
              <a:spLocks/>
            </p:cNvSpPr>
            <p:nvPr/>
          </p:nvSpPr>
          <p:spPr bwMode="auto">
            <a:xfrm>
              <a:off x="6300193" y="3175016"/>
              <a:ext cx="2664419" cy="541322"/>
            </a:xfrm>
            <a:prstGeom prst="borderCallout2">
              <a:avLst>
                <a:gd name="adj1" fmla="val 12222"/>
                <a:gd name="adj2" fmla="val -3315"/>
                <a:gd name="adj3" fmla="val 12222"/>
                <a:gd name="adj4" fmla="val -20083"/>
                <a:gd name="adj5" fmla="val 75921"/>
                <a:gd name="adj6" fmla="val -95301"/>
              </a:avLst>
            </a:prstGeom>
            <a:solidFill>
              <a:srgbClr val="CCFFFF"/>
            </a:solidFill>
            <a:ln w="38100">
              <a:solidFill>
                <a:schemeClr val="tx2"/>
              </a:solidFill>
              <a:miter lim="800000"/>
              <a:headEnd type="oval" w="med" len="med"/>
              <a:tailEnd type="oval" w="med" len="med"/>
            </a:ln>
          </p:spPr>
          <p:txBody>
            <a:bodyPr/>
            <a:lstStyle/>
            <a:p>
              <a:pPr algn="ctr"/>
              <a:r>
                <a:rPr lang="ja-JP" altLang="en-US" sz="2800" b="0">
                  <a:solidFill>
                    <a:srgbClr val="333399"/>
                  </a:solidFill>
                  <a:latin typeface="Calibri" pitchFamily="34" charset="0"/>
                  <a:ea typeface="HGP創英角ﾎﾟｯﾌﾟ体" pitchFamily="50" charset="-128"/>
                </a:rPr>
                <a:t>コーティング膜</a:t>
              </a:r>
            </a:p>
          </p:txBody>
        </p:sp>
      </p:grpSp>
      <p:sp>
        <p:nvSpPr>
          <p:cNvPr id="150532" name="テキスト ボックス 14"/>
          <p:cNvSpPr txBox="1">
            <a:spLocks noChangeArrowheads="1"/>
          </p:cNvSpPr>
          <p:nvPr/>
        </p:nvSpPr>
        <p:spPr bwMode="auto">
          <a:xfrm>
            <a:off x="827088" y="2063750"/>
            <a:ext cx="8012112"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a:solidFill>
                  <a:srgbClr val="333399"/>
                </a:solidFill>
                <a:latin typeface="HG創英角ﾎﾟｯﾌﾟ体" pitchFamily="49" charset="-128"/>
                <a:ea typeface="HG創英角ﾎﾟｯﾌﾟ体" pitchFamily="49" charset="-128"/>
              </a:rPr>
              <a:t>「錠剤」にはこんな「仕掛け」もあります</a:t>
            </a:r>
            <a:endParaRPr lang="en-US" altLang="ja-JP" sz="3200">
              <a:solidFill>
                <a:srgbClr val="333399"/>
              </a:solidFill>
              <a:latin typeface="HG創英角ﾎﾟｯﾌﾟ体" pitchFamily="49" charset="-128"/>
              <a:ea typeface="HG創英角ﾎﾟｯﾌﾟ体" pitchFamily="49" charset="-128"/>
            </a:endParaRPr>
          </a:p>
          <a:p>
            <a:pPr eaLnBrk="1" hangingPunct="1"/>
            <a:r>
              <a:rPr lang="ja-JP" altLang="en-US" sz="3200">
                <a:solidFill>
                  <a:srgbClr val="333399"/>
                </a:solidFill>
                <a:latin typeface="HG創英角ﾎﾟｯﾌﾟ体" pitchFamily="49" charset="-128"/>
                <a:ea typeface="HG創英角ﾎﾟｯﾌﾟ体" pitchFamily="49" charset="-128"/>
              </a:rPr>
              <a:t>　　　　　　　　　例えば・・・</a:t>
            </a:r>
            <a:endParaRPr lang="ja-JP" altLang="en-US">
              <a:solidFill>
                <a:srgbClr val="333399"/>
              </a:solidFill>
              <a:latin typeface="HG創英角ﾎﾟｯﾌﾟ体" pitchFamily="49" charset="-128"/>
              <a:ea typeface="HG創英角ﾎﾟｯﾌﾟ体" pitchFamily="49"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388" y="3005138"/>
            <a:ext cx="4392612" cy="330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5" name="Rectangle 5"/>
          <p:cNvSpPr>
            <a:spLocks noChangeArrowheads="1"/>
          </p:cNvSpPr>
          <p:nvPr/>
        </p:nvSpPr>
        <p:spPr bwMode="auto">
          <a:xfrm>
            <a:off x="1476375" y="1916113"/>
            <a:ext cx="7991475"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ja-JP" altLang="en-US" sz="3200" b="0">
                <a:solidFill>
                  <a:srgbClr val="C0504D"/>
                </a:solidFill>
                <a:latin typeface="Calibri" pitchFamily="34" charset="0"/>
                <a:ea typeface="HGS創英角ﾎﾟｯﾌﾟ体" pitchFamily="50" charset="-128"/>
              </a:rPr>
              <a:t>カプセルの中の顆粒に、</a:t>
            </a:r>
            <a:br>
              <a:rPr lang="ja-JP" altLang="en-US" sz="3200" b="0">
                <a:solidFill>
                  <a:srgbClr val="C0504D"/>
                </a:solidFill>
                <a:latin typeface="Calibri" pitchFamily="34" charset="0"/>
                <a:ea typeface="HGS創英角ﾎﾟｯﾌﾟ体" pitchFamily="50" charset="-128"/>
              </a:rPr>
            </a:br>
            <a:r>
              <a:rPr lang="ja-JP" altLang="en-US" sz="3200" b="0">
                <a:solidFill>
                  <a:srgbClr val="C0504D"/>
                </a:solidFill>
                <a:latin typeface="Calibri" pitchFamily="34" charset="0"/>
                <a:ea typeface="HGS創英角ﾎﾟｯﾌﾟ体" pitchFamily="50" charset="-128"/>
              </a:rPr>
              <a:t>このような工夫を加えることがあります</a:t>
            </a:r>
          </a:p>
        </p:txBody>
      </p:sp>
      <p:sp>
        <p:nvSpPr>
          <p:cNvPr id="151556" name="Rectangle 6"/>
          <p:cNvSpPr>
            <a:spLocks noChangeArrowheads="1"/>
          </p:cNvSpPr>
          <p:nvPr/>
        </p:nvSpPr>
        <p:spPr bwMode="auto">
          <a:xfrm>
            <a:off x="4716463" y="3386138"/>
            <a:ext cx="4427537"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ja-JP" altLang="en-US" sz="3200" b="0">
                <a:solidFill>
                  <a:srgbClr val="C0504D"/>
                </a:solidFill>
                <a:latin typeface="Calibri" pitchFamily="34" charset="0"/>
                <a:ea typeface="HGP創英角ﾎﾟｯﾌﾟ体" pitchFamily="50" charset="-128"/>
              </a:rPr>
              <a:t>例えば・・・</a:t>
            </a:r>
          </a:p>
          <a:p>
            <a:r>
              <a:rPr lang="ja-JP" altLang="en-US" sz="3200" b="0">
                <a:solidFill>
                  <a:srgbClr val="C0504D"/>
                </a:solidFill>
                <a:latin typeface="Calibri" pitchFamily="34" charset="0"/>
                <a:ea typeface="HGP創英角ﾎﾟｯﾌﾟ体" pitchFamily="50" charset="-128"/>
              </a:rPr>
              <a:t>　胃で溶ける顆粒</a:t>
            </a:r>
          </a:p>
          <a:p>
            <a:r>
              <a:rPr lang="ja-JP" altLang="en-US" b="0">
                <a:solidFill>
                  <a:srgbClr val="C0504D"/>
                </a:solidFill>
                <a:latin typeface="Calibri" pitchFamily="34" charset="0"/>
                <a:ea typeface="HGP創英角ﾎﾟｯﾌﾟ体" pitchFamily="50" charset="-128"/>
              </a:rPr>
              <a:t>　　　即効成分（</a:t>
            </a:r>
            <a:r>
              <a:rPr lang="ja-JP" altLang="en-US" b="0">
                <a:solidFill>
                  <a:srgbClr val="C0504D"/>
                </a:solidFill>
                <a:latin typeface="Times New Roman" pitchFamily="18" charset="0"/>
                <a:ea typeface="HG創英角ﾎﾟｯﾌﾟ体" pitchFamily="49" charset="-128"/>
              </a:rPr>
              <a:t>はやく効く</a:t>
            </a:r>
            <a:r>
              <a:rPr lang="en-US" altLang="ja-JP" b="0">
                <a:solidFill>
                  <a:srgbClr val="C0504D"/>
                </a:solidFill>
                <a:latin typeface="Times New Roman" pitchFamily="18" charset="0"/>
                <a:ea typeface="HG創英角ﾎﾟｯﾌﾟ体" pitchFamily="49" charset="-128"/>
              </a:rPr>
              <a:t>)</a:t>
            </a:r>
          </a:p>
          <a:p>
            <a:r>
              <a:rPr lang="ja-JP" altLang="en-US" b="0">
                <a:solidFill>
                  <a:srgbClr val="C0504D"/>
                </a:solidFill>
                <a:latin typeface="Times New Roman" pitchFamily="18" charset="0"/>
                <a:ea typeface="HG創英角ﾎﾟｯﾌﾟ体" pitchFamily="49" charset="-128"/>
              </a:rPr>
              <a:t>　　鎮痛成分など　</a:t>
            </a:r>
          </a:p>
          <a:p>
            <a:r>
              <a:rPr lang="ja-JP" altLang="en-US" b="0">
                <a:solidFill>
                  <a:srgbClr val="C0504D"/>
                </a:solidFill>
                <a:latin typeface="Times New Roman" pitchFamily="18" charset="0"/>
              </a:rPr>
              <a:t>　</a:t>
            </a:r>
            <a:r>
              <a:rPr lang="ja-JP" altLang="en-US" sz="3200" b="0">
                <a:solidFill>
                  <a:srgbClr val="C0504D"/>
                </a:solidFill>
                <a:latin typeface="Calibri" pitchFamily="34" charset="0"/>
                <a:ea typeface="HGP創英角ﾎﾟｯﾌﾟ体" pitchFamily="50" charset="-128"/>
              </a:rPr>
              <a:t>腸で溶ける顆粒</a:t>
            </a:r>
          </a:p>
          <a:p>
            <a:r>
              <a:rPr lang="ja-JP" altLang="en-US" b="0">
                <a:solidFill>
                  <a:srgbClr val="C0504D"/>
                </a:solidFill>
                <a:latin typeface="Calibri" pitchFamily="34" charset="0"/>
                <a:ea typeface="HGP創英角ﾎﾟｯﾌﾟ体" pitchFamily="50" charset="-128"/>
              </a:rPr>
              <a:t>　　　遅効成分（</a:t>
            </a:r>
            <a:r>
              <a:rPr lang="ja-JP" altLang="en-US" b="0">
                <a:solidFill>
                  <a:srgbClr val="C0504D"/>
                </a:solidFill>
                <a:latin typeface="Times New Roman" pitchFamily="18" charset="0"/>
                <a:ea typeface="HG創英角ﾎﾟｯﾌﾟ体" pitchFamily="49" charset="-128"/>
              </a:rPr>
              <a:t>ゆっくり効く）</a:t>
            </a:r>
            <a:endParaRPr lang="en-US" altLang="ja-JP" b="0">
              <a:solidFill>
                <a:srgbClr val="C0504D"/>
              </a:solidFill>
              <a:latin typeface="Times New Roman" pitchFamily="18" charset="0"/>
              <a:ea typeface="HG創英角ﾎﾟｯﾌﾟ体" pitchFamily="49" charset="-128"/>
            </a:endParaRPr>
          </a:p>
          <a:p>
            <a:r>
              <a:rPr lang="ja-JP" altLang="en-US" b="0">
                <a:solidFill>
                  <a:srgbClr val="C0504D"/>
                </a:solidFill>
                <a:latin typeface="Times New Roman" pitchFamily="18" charset="0"/>
                <a:ea typeface="HG創英角ﾎﾟｯﾌﾟ体" pitchFamily="49" charset="-128"/>
              </a:rPr>
              <a:t>　　解熱成分など</a:t>
            </a:r>
            <a:r>
              <a:rPr lang="en-US" altLang="ja-JP" b="0">
                <a:solidFill>
                  <a:srgbClr val="C0504D"/>
                </a:solidFill>
                <a:latin typeface="Times New Roman" pitchFamily="18" charset="0"/>
                <a:ea typeface="HG創英角ﾎﾟｯﾌﾟ体" pitchFamily="49" charset="-128"/>
              </a:rPr>
              <a:t>	</a:t>
            </a:r>
            <a:endParaRPr lang="ja-JP" altLang="en-US" b="0">
              <a:solidFill>
                <a:srgbClr val="C0504D"/>
              </a:solidFill>
              <a:latin typeface="Calibri" pitchFamily="34" charset="0"/>
              <a:ea typeface="HG創英角ﾎﾟｯﾌﾟ体" pitchFamily="49" charset="-128"/>
            </a:endParaRPr>
          </a:p>
        </p:txBody>
      </p:sp>
      <p:sp>
        <p:nvSpPr>
          <p:cNvPr id="151557" name="テキスト ボックス 2"/>
          <p:cNvSpPr txBox="1">
            <a:spLocks noChangeArrowheads="1"/>
          </p:cNvSpPr>
          <p:nvPr/>
        </p:nvSpPr>
        <p:spPr bwMode="auto">
          <a:xfrm>
            <a:off x="2697163" y="765175"/>
            <a:ext cx="2954337"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5400" b="0">
                <a:solidFill>
                  <a:srgbClr val="C0504D"/>
                </a:solidFill>
                <a:latin typeface="HG創英角ﾎﾟｯﾌﾟ体" pitchFamily="49" charset="-128"/>
                <a:ea typeface="HG創英角ﾎﾟｯﾌﾟ体" pitchFamily="49" charset="-128"/>
              </a:rPr>
              <a:t>カプセル</a:t>
            </a:r>
            <a:endParaRPr lang="en-US" altLang="ja-JP" sz="5400" b="0">
              <a:solidFill>
                <a:srgbClr val="C0504D"/>
              </a:solidFill>
              <a:latin typeface="HG創英角ﾎﾟｯﾌﾟ体" pitchFamily="49" charset="-128"/>
              <a:ea typeface="HG創英角ﾎﾟｯﾌﾟ体" pitchFamily="49"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5"/>
          <p:cNvSpPr>
            <a:spLocks noChangeArrowheads="1"/>
          </p:cNvSpPr>
          <p:nvPr/>
        </p:nvSpPr>
        <p:spPr bwMode="auto">
          <a:xfrm>
            <a:off x="2438400" y="838200"/>
            <a:ext cx="4889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ja-JP" altLang="en-US" b="0">
                <a:solidFill>
                  <a:srgbClr val="000000"/>
                </a:solidFill>
              </a:rPr>
              <a:t>　　</a:t>
            </a:r>
          </a:p>
        </p:txBody>
      </p:sp>
      <p:sp>
        <p:nvSpPr>
          <p:cNvPr id="5126" name="角丸四角形吹き出し 7"/>
          <p:cNvSpPr>
            <a:spLocks noChangeArrowheads="1"/>
          </p:cNvSpPr>
          <p:nvPr/>
        </p:nvSpPr>
        <p:spPr bwMode="auto">
          <a:xfrm>
            <a:off x="1331913" y="908050"/>
            <a:ext cx="6553200" cy="3889375"/>
          </a:xfrm>
          <a:prstGeom prst="wedgeRoundRectCallout">
            <a:avLst>
              <a:gd name="adj1" fmla="val -3270"/>
              <a:gd name="adj2" fmla="val 64083"/>
              <a:gd name="adj3" fmla="val 16667"/>
            </a:avLst>
          </a:prstGeom>
          <a:solidFill>
            <a:schemeClr val="accent2">
              <a:lumMod val="20000"/>
              <a:lumOff val="80000"/>
            </a:schemeClr>
          </a:solidFill>
          <a:ln w="25400" algn="ctr">
            <a:solidFill>
              <a:srgbClr val="89A4A7"/>
            </a:solidFill>
            <a:miter lim="800000"/>
            <a:headEnd/>
            <a:tailEnd/>
          </a:ln>
        </p:spPr>
        <p:txBody>
          <a:bodyPr anchor="ctr"/>
          <a:lstStyle/>
          <a:p>
            <a:pPr>
              <a:defRPr/>
            </a:pPr>
            <a:r>
              <a:rPr lang="ja-JP" altLang="en-US" sz="3200" dirty="0">
                <a:solidFill>
                  <a:srgbClr val="000000"/>
                </a:solidFill>
              </a:rPr>
              <a:t>いろいろな理由によって錠剤やカプセルは作られています。</a:t>
            </a:r>
            <a:endParaRPr lang="en-US" altLang="ja-JP" sz="3200" dirty="0">
              <a:solidFill>
                <a:srgbClr val="000000"/>
              </a:solidFill>
            </a:endParaRPr>
          </a:p>
          <a:p>
            <a:pPr>
              <a:defRPr/>
            </a:pPr>
            <a:r>
              <a:rPr lang="ja-JP" altLang="en-US" sz="3200" dirty="0">
                <a:solidFill>
                  <a:srgbClr val="FF0000"/>
                </a:solidFill>
              </a:rPr>
              <a:t>だから、錠剤をかみ砕いてのんだり、カプセルの中身を出してのんだりしてはいけません。</a:t>
            </a:r>
          </a:p>
          <a:p>
            <a:pPr>
              <a:defRPr/>
            </a:pPr>
            <a:r>
              <a:rPr lang="ja-JP" altLang="en-US" sz="3200" dirty="0">
                <a:solidFill>
                  <a:srgbClr val="000000"/>
                </a:solidFill>
              </a:rPr>
              <a:t>薬が効かなかったり、逆に危険になったりします。</a:t>
            </a:r>
          </a:p>
        </p:txBody>
      </p:sp>
      <p:pic>
        <p:nvPicPr>
          <p:cNvPr id="152580"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2363" y="4521200"/>
            <a:ext cx="4103687" cy="2652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9218" name="Object 2"/>
          <p:cNvGraphicFramePr>
            <a:graphicFrameLocks noGrp="1" noChangeAspect="1"/>
          </p:cNvGraphicFramePr>
          <p:nvPr>
            <p:ph/>
          </p:nvPr>
        </p:nvGraphicFramePr>
        <p:xfrm>
          <a:off x="5003800" y="4432300"/>
          <a:ext cx="901700" cy="2452688"/>
        </p:xfrm>
        <a:graphic>
          <a:graphicData uri="http://schemas.openxmlformats.org/presentationml/2006/ole">
            <p:oleObj spid="_x0000_s135183" r:id="rId4" imgW="1804448" imgH="4905048" progId="">
              <p:embed/>
            </p:oleObj>
          </a:graphicData>
        </a:graphic>
      </p:graphicFrame>
      <p:pic>
        <p:nvPicPr>
          <p:cNvPr id="9219" name="Picture 4" descr="1"/>
          <p:cNvPicPr>
            <a:picLocks noGrp="1" noChangeAspect="1" noChangeArrowheads="1"/>
          </p:cNvPicPr>
          <p:nvPr>
            <p:ph type="body" idx="4294967295"/>
          </p:nvPr>
        </p:nvPicPr>
        <p:blipFill>
          <a:blip r:embed="rId5" cstate="print">
            <a:extLst>
              <a:ext uri="{28A0092B-C50C-407E-A947-70E740481C1C}">
                <a14:useLocalDpi xmlns="" xmlns:a14="http://schemas.microsoft.com/office/drawing/2010/main" val="0"/>
              </a:ext>
            </a:extLst>
          </a:blip>
          <a:srcRect/>
          <a:stretch>
            <a:fillRect/>
          </a:stretch>
        </p:blipFill>
        <p:spPr>
          <a:xfrm>
            <a:off x="239713" y="188913"/>
            <a:ext cx="2876550" cy="2990850"/>
          </a:xfrm>
          <a:noFill/>
        </p:spPr>
      </p:pic>
      <p:pic>
        <p:nvPicPr>
          <p:cNvPr id="9220" name="Picture 6" descr="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70638" y="115888"/>
            <a:ext cx="2665412"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Picture 8" descr="1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75013" y="333375"/>
            <a:ext cx="2952750" cy="295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2" name="AutoShape 11"/>
          <p:cNvSpPr>
            <a:spLocks noChangeArrowheads="1"/>
          </p:cNvSpPr>
          <p:nvPr/>
        </p:nvSpPr>
        <p:spPr bwMode="auto">
          <a:xfrm flipH="1">
            <a:off x="3563938" y="3429000"/>
            <a:ext cx="2303462" cy="936625"/>
          </a:xfrm>
          <a:prstGeom prst="wedgeRoundRectCallout">
            <a:avLst>
              <a:gd name="adj1" fmla="val 1449"/>
              <a:gd name="adj2" fmla="val 103000"/>
              <a:gd name="adj3" fmla="val 16667"/>
            </a:avLst>
          </a:prstGeom>
          <a:solidFill>
            <a:srgbClr val="FF99CC"/>
          </a:solidFill>
          <a:ln w="15875">
            <a:solidFill>
              <a:srgbClr val="0000FF"/>
            </a:solidFill>
            <a:miter lim="800000"/>
            <a:headEnd/>
            <a:tailEnd/>
          </a:ln>
        </p:spPr>
        <p:txBody>
          <a:bodyPr lIns="74295" tIns="8890" rIns="74295" bIns="8890"/>
          <a:lstStyle/>
          <a:p>
            <a:pPr algn="just"/>
            <a:r>
              <a:rPr lang="ja-JP" altLang="en-US" b="0">
                <a:solidFill>
                  <a:srgbClr val="0000FF"/>
                </a:solidFill>
                <a:latin typeface="Arial" charset="0"/>
                <a:ea typeface="HGｺﾞｼｯｸM" pitchFamily="49" charset="-128"/>
              </a:rPr>
              <a:t>私達、薬剤師の働く姿です</a:t>
            </a:r>
            <a:r>
              <a:rPr lang="ja-JP" altLang="en-US" sz="1800" b="0">
                <a:solidFill>
                  <a:srgbClr val="0000FF"/>
                </a:solidFill>
                <a:latin typeface="Arial" charset="0"/>
                <a:ea typeface="HGｺﾞｼｯｸM" pitchFamily="49" charset="-128"/>
              </a:rPr>
              <a:t>。</a:t>
            </a:r>
          </a:p>
        </p:txBody>
      </p:sp>
      <p:pic>
        <p:nvPicPr>
          <p:cNvPr id="9" name="図 8" descr="E:\P1000627.JPG"/>
          <p:cNvPicPr/>
          <p:nvPr/>
        </p:nvPicPr>
        <p:blipFill>
          <a:blip r:embed="rId8" cstate="print"/>
          <a:srcRect r="8183"/>
          <a:stretch>
            <a:fillRect/>
          </a:stretch>
        </p:blipFill>
        <p:spPr bwMode="auto">
          <a:xfrm>
            <a:off x="251520" y="3573016"/>
            <a:ext cx="3096344"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図 9" descr="E:\P1000633.JPG"/>
          <p:cNvPicPr/>
          <p:nvPr/>
        </p:nvPicPr>
        <p:blipFill>
          <a:blip r:embed="rId9" cstate="print"/>
          <a:srcRect l="13526" t="4538" r="24509" b="30796"/>
          <a:stretch>
            <a:fillRect/>
          </a:stretch>
        </p:blipFill>
        <p:spPr bwMode="auto">
          <a:xfrm>
            <a:off x="6156325" y="3573016"/>
            <a:ext cx="2808312" cy="29523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1000"/>
                                        <p:tgtEl>
                                          <p:spTgt spid="9219"/>
                                        </p:tgtEl>
                                      </p:cBhvr>
                                    </p:animEffect>
                                    <p:anim calcmode="lin" valueType="num">
                                      <p:cBhvr>
                                        <p:cTn id="8" dur="1000" fill="hold"/>
                                        <p:tgtEl>
                                          <p:spTgt spid="9219"/>
                                        </p:tgtEl>
                                        <p:attrNameLst>
                                          <p:attrName>ppt_x</p:attrName>
                                        </p:attrNameLst>
                                      </p:cBhvr>
                                      <p:tavLst>
                                        <p:tav tm="0">
                                          <p:val>
                                            <p:strVal val="#ppt_x"/>
                                          </p:val>
                                        </p:tav>
                                        <p:tav tm="100000">
                                          <p:val>
                                            <p:strVal val="#ppt_x"/>
                                          </p:val>
                                        </p:tav>
                                      </p:tavLst>
                                    </p:anim>
                                    <p:anim calcmode="lin" valueType="num">
                                      <p:cBhvr>
                                        <p:cTn id="9" dur="1000" fill="hold"/>
                                        <p:tgtEl>
                                          <p:spTgt spid="92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fade">
                                      <p:cBhvr>
                                        <p:cTn id="12" dur="1000"/>
                                        <p:tgtEl>
                                          <p:spTgt spid="9221"/>
                                        </p:tgtEl>
                                      </p:cBhvr>
                                    </p:animEffect>
                                    <p:anim calcmode="lin" valueType="num">
                                      <p:cBhvr>
                                        <p:cTn id="13" dur="1000" fill="hold"/>
                                        <p:tgtEl>
                                          <p:spTgt spid="9221"/>
                                        </p:tgtEl>
                                        <p:attrNameLst>
                                          <p:attrName>ppt_x</p:attrName>
                                        </p:attrNameLst>
                                      </p:cBhvr>
                                      <p:tavLst>
                                        <p:tav tm="0">
                                          <p:val>
                                            <p:strVal val="#ppt_x"/>
                                          </p:val>
                                        </p:tav>
                                        <p:tav tm="100000">
                                          <p:val>
                                            <p:strVal val="#ppt_x"/>
                                          </p:val>
                                        </p:tav>
                                      </p:tavLst>
                                    </p:anim>
                                    <p:anim calcmode="lin" valueType="num">
                                      <p:cBhvr>
                                        <p:cTn id="14" dur="1000" fill="hold"/>
                                        <p:tgtEl>
                                          <p:spTgt spid="92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fade">
                                      <p:cBhvr>
                                        <p:cTn id="17" dur="1000"/>
                                        <p:tgtEl>
                                          <p:spTgt spid="9220"/>
                                        </p:tgtEl>
                                      </p:cBhvr>
                                    </p:animEffect>
                                    <p:anim calcmode="lin" valueType="num">
                                      <p:cBhvr>
                                        <p:cTn id="18" dur="1000" fill="hold"/>
                                        <p:tgtEl>
                                          <p:spTgt spid="9220"/>
                                        </p:tgtEl>
                                        <p:attrNameLst>
                                          <p:attrName>ppt_x</p:attrName>
                                        </p:attrNameLst>
                                      </p:cBhvr>
                                      <p:tavLst>
                                        <p:tav tm="0">
                                          <p:val>
                                            <p:strVal val="#ppt_x"/>
                                          </p:val>
                                        </p:tav>
                                        <p:tav tm="100000">
                                          <p:val>
                                            <p:strVal val="#ppt_x"/>
                                          </p:val>
                                        </p:tav>
                                      </p:tavLst>
                                    </p:anim>
                                    <p:anim calcmode="lin" valueType="num">
                                      <p:cBhvr>
                                        <p:cTn id="19" dur="1000" fill="hold"/>
                                        <p:tgtEl>
                                          <p:spTgt spid="92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fade">
                                      <p:cBhvr>
                                        <p:cTn id="22" dur="1000"/>
                                        <p:tgtEl>
                                          <p:spTgt spid="9218"/>
                                        </p:tgtEl>
                                      </p:cBhvr>
                                    </p:animEffect>
                                    <p:anim calcmode="lin" valueType="num">
                                      <p:cBhvr>
                                        <p:cTn id="23" dur="1000" fill="hold"/>
                                        <p:tgtEl>
                                          <p:spTgt spid="9218"/>
                                        </p:tgtEl>
                                        <p:attrNameLst>
                                          <p:attrName>ppt_x</p:attrName>
                                        </p:attrNameLst>
                                      </p:cBhvr>
                                      <p:tavLst>
                                        <p:tav tm="0">
                                          <p:val>
                                            <p:strVal val="#ppt_x"/>
                                          </p:val>
                                        </p:tav>
                                        <p:tav tm="100000">
                                          <p:val>
                                            <p:strVal val="#ppt_x"/>
                                          </p:val>
                                        </p:tav>
                                      </p:tavLst>
                                    </p:anim>
                                    <p:anim calcmode="lin" valueType="num">
                                      <p:cBhvr>
                                        <p:cTn id="24" dur="1000" fill="hold"/>
                                        <p:tgtEl>
                                          <p:spTgt spid="92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222"/>
                                        </p:tgtEl>
                                        <p:attrNameLst>
                                          <p:attrName>style.visibility</p:attrName>
                                        </p:attrNameLst>
                                      </p:cBhvr>
                                      <p:to>
                                        <p:strVal val="visible"/>
                                      </p:to>
                                    </p:set>
                                    <p:animEffect transition="in" filter="fade">
                                      <p:cBhvr>
                                        <p:cTn id="37" dur="1000"/>
                                        <p:tgtEl>
                                          <p:spTgt spid="9222"/>
                                        </p:tgtEl>
                                      </p:cBhvr>
                                    </p:animEffect>
                                    <p:anim calcmode="lin" valueType="num">
                                      <p:cBhvr>
                                        <p:cTn id="38" dur="1000" fill="hold"/>
                                        <p:tgtEl>
                                          <p:spTgt spid="9222"/>
                                        </p:tgtEl>
                                        <p:attrNameLst>
                                          <p:attrName>ppt_x</p:attrName>
                                        </p:attrNameLst>
                                      </p:cBhvr>
                                      <p:tavLst>
                                        <p:tav tm="0">
                                          <p:val>
                                            <p:strVal val="#ppt_x"/>
                                          </p:val>
                                        </p:tav>
                                        <p:tav tm="100000">
                                          <p:val>
                                            <p:strVal val="#ppt_x"/>
                                          </p:val>
                                        </p:tav>
                                      </p:tavLst>
                                    </p:anim>
                                    <p:anim calcmode="lin" valueType="num">
                                      <p:cBhvr>
                                        <p:cTn id="39"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3"/>
          <p:cNvSpPr txBox="1">
            <a:spLocks noChangeArrowheads="1"/>
          </p:cNvSpPr>
          <p:nvPr/>
        </p:nvSpPr>
        <p:spPr bwMode="auto">
          <a:xfrm>
            <a:off x="6732588" y="4437063"/>
            <a:ext cx="10048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ctr" eaLnBrk="1" hangingPunct="1">
              <a:spcBef>
                <a:spcPct val="50000"/>
              </a:spcBef>
            </a:pPr>
            <a:endParaRPr lang="ja-JP" altLang="ja-JP" sz="1400" b="0">
              <a:solidFill>
                <a:srgbClr val="595959"/>
              </a:solidFill>
              <a:latin typeface="Times New Roman" pitchFamily="18" charset="0"/>
            </a:endParaRPr>
          </a:p>
        </p:txBody>
      </p:sp>
      <p:sp>
        <p:nvSpPr>
          <p:cNvPr id="153603" name="Text Box 4"/>
          <p:cNvSpPr txBox="1">
            <a:spLocks noChangeArrowheads="1"/>
          </p:cNvSpPr>
          <p:nvPr/>
        </p:nvSpPr>
        <p:spPr bwMode="auto">
          <a:xfrm>
            <a:off x="0" y="6583363"/>
            <a:ext cx="1754188"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ctr" eaLnBrk="1" hangingPunct="1">
              <a:spcBef>
                <a:spcPct val="50000"/>
              </a:spcBef>
            </a:pPr>
            <a:r>
              <a:rPr lang="ja-JP" altLang="en-US" sz="1200" b="0">
                <a:solidFill>
                  <a:srgbClr val="595959"/>
                </a:solidFill>
                <a:latin typeface="Times New Roman" pitchFamily="18" charset="0"/>
              </a:rPr>
              <a:t>くすりの適正使用協議会</a:t>
            </a:r>
          </a:p>
        </p:txBody>
      </p:sp>
      <p:pic>
        <p:nvPicPr>
          <p:cNvPr id="153604" name="Picture 6" descr="kusuri_movie03A"/>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05" name="テキスト ボックス 6"/>
          <p:cNvSpPr txBox="1">
            <a:spLocks noChangeArrowheads="1"/>
          </p:cNvSpPr>
          <p:nvPr/>
        </p:nvSpPr>
        <p:spPr bwMode="auto">
          <a:xfrm>
            <a:off x="285750" y="428625"/>
            <a:ext cx="800100" cy="264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4000">
                <a:solidFill>
                  <a:srgbClr val="595959"/>
                </a:solidFill>
              </a:rPr>
              <a:t>薬の効き方</a:t>
            </a:r>
          </a:p>
        </p:txBody>
      </p:sp>
      <p:sp>
        <p:nvSpPr>
          <p:cNvPr id="153606" name="AutoShape 7"/>
          <p:cNvSpPr>
            <a:spLocks noChangeArrowheads="1"/>
          </p:cNvSpPr>
          <p:nvPr/>
        </p:nvSpPr>
        <p:spPr bwMode="auto">
          <a:xfrm rot="5400000">
            <a:off x="6727825" y="3344863"/>
            <a:ext cx="3530600" cy="6985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267 h 21600"/>
              <a:gd name="T14" fmla="*/ 19806 w 21600"/>
              <a:gd name="T15" fmla="*/ 14333 h 21600"/>
            </a:gdLst>
            <a:ahLst/>
            <a:cxnLst>
              <a:cxn ang="T8">
                <a:pos x="T0" y="T1"/>
              </a:cxn>
              <a:cxn ang="T9">
                <a:pos x="T2" y="T3"/>
              </a:cxn>
              <a:cxn ang="T10">
                <a:pos x="T4" y="T5"/>
              </a:cxn>
              <a:cxn ang="T11">
                <a:pos x="T6" y="T7"/>
              </a:cxn>
            </a:cxnLst>
            <a:rect l="T12" t="T13" r="T14" b="T15"/>
            <a:pathLst>
              <a:path w="21600" h="21600">
                <a:moveTo>
                  <a:pt x="16116" y="0"/>
                </a:moveTo>
                <a:lnTo>
                  <a:pt x="16116" y="7267"/>
                </a:lnTo>
                <a:lnTo>
                  <a:pt x="3375" y="7267"/>
                </a:lnTo>
                <a:lnTo>
                  <a:pt x="3375" y="14333"/>
                </a:lnTo>
                <a:lnTo>
                  <a:pt x="16116" y="14333"/>
                </a:lnTo>
                <a:lnTo>
                  <a:pt x="16116" y="21600"/>
                </a:lnTo>
                <a:lnTo>
                  <a:pt x="21600" y="10800"/>
                </a:lnTo>
                <a:lnTo>
                  <a:pt x="16116" y="0"/>
                </a:lnTo>
                <a:close/>
              </a:path>
              <a:path w="21600" h="21600">
                <a:moveTo>
                  <a:pt x="1350" y="7267"/>
                </a:moveTo>
                <a:lnTo>
                  <a:pt x="1350" y="14333"/>
                </a:lnTo>
                <a:lnTo>
                  <a:pt x="2700" y="14333"/>
                </a:lnTo>
                <a:lnTo>
                  <a:pt x="2700" y="7267"/>
                </a:lnTo>
                <a:lnTo>
                  <a:pt x="1350" y="7267"/>
                </a:lnTo>
                <a:close/>
              </a:path>
              <a:path w="21600" h="21600">
                <a:moveTo>
                  <a:pt x="0" y="7267"/>
                </a:moveTo>
                <a:lnTo>
                  <a:pt x="0" y="14333"/>
                </a:lnTo>
                <a:lnTo>
                  <a:pt x="675" y="14333"/>
                </a:lnTo>
                <a:lnTo>
                  <a:pt x="675" y="7267"/>
                </a:lnTo>
                <a:lnTo>
                  <a:pt x="0" y="7267"/>
                </a:lnTo>
                <a:close/>
              </a:path>
            </a:pathLst>
          </a:custGeom>
          <a:gradFill rotWithShape="1">
            <a:gsLst>
              <a:gs pos="0">
                <a:srgbClr val="18472F"/>
              </a:gs>
              <a:gs pos="100000">
                <a:srgbClr val="339966">
                  <a:alpha val="42998"/>
                </a:srgbClr>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anchor="ctr"/>
          <a:lstStyle/>
          <a:p>
            <a:endParaRPr lang="ja-JP" altLang="en-US"/>
          </a:p>
        </p:txBody>
      </p:sp>
      <p:sp>
        <p:nvSpPr>
          <p:cNvPr id="153607" name="テキスト ボックス 8"/>
          <p:cNvSpPr txBox="1">
            <a:spLocks noChangeArrowheads="1"/>
          </p:cNvSpPr>
          <p:nvPr/>
        </p:nvSpPr>
        <p:spPr bwMode="auto">
          <a:xfrm>
            <a:off x="7929563" y="1214438"/>
            <a:ext cx="107156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a:solidFill>
                  <a:srgbClr val="FF0000"/>
                </a:solidFill>
              </a:rPr>
              <a:t>吸収</a:t>
            </a:r>
          </a:p>
        </p:txBody>
      </p:sp>
      <p:sp>
        <p:nvSpPr>
          <p:cNvPr id="153608" name="テキスト ボックス 9"/>
          <p:cNvSpPr txBox="1">
            <a:spLocks noChangeArrowheads="1"/>
          </p:cNvSpPr>
          <p:nvPr/>
        </p:nvSpPr>
        <p:spPr bwMode="auto">
          <a:xfrm>
            <a:off x="8001000" y="2643188"/>
            <a:ext cx="1143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a:solidFill>
                  <a:srgbClr val="FF0000"/>
                </a:solidFill>
              </a:rPr>
              <a:t>分布</a:t>
            </a:r>
          </a:p>
        </p:txBody>
      </p:sp>
      <p:sp>
        <p:nvSpPr>
          <p:cNvPr id="153609" name="テキスト ボックス 13"/>
          <p:cNvSpPr txBox="1">
            <a:spLocks noChangeArrowheads="1"/>
          </p:cNvSpPr>
          <p:nvPr/>
        </p:nvSpPr>
        <p:spPr bwMode="auto">
          <a:xfrm>
            <a:off x="8001000" y="3857625"/>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a:solidFill>
                  <a:srgbClr val="FF0000"/>
                </a:solidFill>
              </a:rPr>
              <a:t>代謝</a:t>
            </a:r>
          </a:p>
        </p:txBody>
      </p:sp>
      <p:sp>
        <p:nvSpPr>
          <p:cNvPr id="153610" name="テキスト ボックス 14"/>
          <p:cNvSpPr txBox="1">
            <a:spLocks noChangeArrowheads="1"/>
          </p:cNvSpPr>
          <p:nvPr/>
        </p:nvSpPr>
        <p:spPr bwMode="auto">
          <a:xfrm>
            <a:off x="8001000" y="5214938"/>
            <a:ext cx="10001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a:solidFill>
                  <a:srgbClr val="FF0000"/>
                </a:solidFill>
              </a:rPr>
              <a:t>排泄</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正方形/長方形 1"/>
          <p:cNvSpPr>
            <a:spLocks noChangeArrowheads="1"/>
          </p:cNvSpPr>
          <p:nvPr/>
        </p:nvSpPr>
        <p:spPr bwMode="auto">
          <a:xfrm>
            <a:off x="-323850" y="0"/>
            <a:ext cx="9467850" cy="6858000"/>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p>
            <a:endParaRPr lang="ja-JP" altLang="en-US">
              <a:solidFill>
                <a:srgbClr val="000000"/>
              </a:solidFill>
            </a:endParaRPr>
          </a:p>
        </p:txBody>
      </p:sp>
      <p:sp>
        <p:nvSpPr>
          <p:cNvPr id="154627" name="Rectangle 2"/>
          <p:cNvSpPr>
            <a:spLocks noGrp="1" noChangeArrowheads="1"/>
          </p:cNvSpPr>
          <p:nvPr>
            <p:ph type="title"/>
          </p:nvPr>
        </p:nvSpPr>
        <p:spPr>
          <a:xfrm>
            <a:off x="690563" y="333375"/>
            <a:ext cx="7762875" cy="623888"/>
          </a:xfrm>
        </p:spPr>
        <p:txBody>
          <a:bodyPr/>
          <a:lstStyle/>
          <a:p>
            <a:pPr eaLnBrk="1" hangingPunct="1"/>
            <a:r>
              <a:rPr lang="ja-JP" altLang="en-US" sz="4000" u="sng" smtClean="0">
                <a:solidFill>
                  <a:srgbClr val="66FF33"/>
                </a:solidFill>
              </a:rPr>
              <a:t>くすりの正しい飲み方と悪い飲み方</a:t>
            </a:r>
          </a:p>
        </p:txBody>
      </p:sp>
      <p:sp>
        <p:nvSpPr>
          <p:cNvPr id="154628" name="Rectangle 6"/>
          <p:cNvSpPr>
            <a:spLocks noChangeArrowheads="1"/>
          </p:cNvSpPr>
          <p:nvPr/>
        </p:nvSpPr>
        <p:spPr bwMode="auto">
          <a:xfrm>
            <a:off x="5795963" y="3657600"/>
            <a:ext cx="309721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endParaRPr lang="ja-JP" altLang="ja-JP" sz="2000">
              <a:solidFill>
                <a:srgbClr val="000000"/>
              </a:solidFill>
              <a:latin typeface="Arial" charset="0"/>
            </a:endParaRPr>
          </a:p>
        </p:txBody>
      </p:sp>
      <p:graphicFrame>
        <p:nvGraphicFramePr>
          <p:cNvPr id="35" name="表 34"/>
          <p:cNvGraphicFramePr>
            <a:graphicFrameLocks noGrp="1"/>
          </p:cNvGraphicFramePr>
          <p:nvPr/>
        </p:nvGraphicFramePr>
        <p:xfrm>
          <a:off x="539750" y="1484313"/>
          <a:ext cx="6767514" cy="4356100"/>
        </p:xfrm>
        <a:graphic>
          <a:graphicData uri="http://schemas.openxmlformats.org/drawingml/2006/table">
            <a:tbl>
              <a:tblPr/>
              <a:tblGrid>
                <a:gridCol w="2255838"/>
                <a:gridCol w="2255838"/>
                <a:gridCol w="2255838"/>
              </a:tblGrid>
              <a:tr h="1441699">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99CC"/>
                    </a:solidFill>
                  </a:tcPr>
                </a:tc>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99CC"/>
                    </a:solidFill>
                  </a:tcPr>
                </a:tc>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6350" cap="flat" cmpd="sng" algn="ctr">
                      <a:solidFill>
                        <a:srgbClr val="000000"/>
                      </a:solidFill>
                      <a:prstDash val="dash"/>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FF99CC"/>
                    </a:solidFill>
                  </a:tcPr>
                </a:tc>
              </a:tr>
              <a:tr h="1441699">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6350" cap="flat" cmpd="sng" algn="ctr">
                      <a:solidFill>
                        <a:srgbClr val="000000"/>
                      </a:solidFill>
                      <a:prstDash val="dash"/>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9CCFF"/>
                    </a:solidFill>
                  </a:tcPr>
                </a:tc>
              </a:tr>
              <a:tr h="1472702">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l" fontAlgn="ctr"/>
                      <a:r>
                        <a:rPr lang="ja-JP" altLang="en-US" sz="1100" b="0" i="0" u="none" strike="noStrike" dirty="0">
                          <a:solidFill>
                            <a:srgbClr val="000000"/>
                          </a:solidFill>
                          <a:latin typeface="ＭＳ Ｐゴシック"/>
                        </a:rPr>
                        <a:t>　</a:t>
                      </a:r>
                    </a:p>
                  </a:txBody>
                  <a:tcPr marL="9524" marR="9524" marT="9525" marB="0" anchor="ctr">
                    <a:lnL w="6350" cap="flat" cmpd="sng" algn="ctr">
                      <a:solidFill>
                        <a:srgbClr val="000000"/>
                      </a:solidFill>
                      <a:prstDash val="dash"/>
                      <a:round/>
                      <a:headEnd type="none" w="med" len="med"/>
                      <a:tailEnd type="none" w="med" len="med"/>
                    </a:lnL>
                    <a:lnR>
                      <a:noFill/>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bl>
          </a:graphicData>
        </a:graphic>
      </p:graphicFrame>
      <p:grpSp>
        <p:nvGrpSpPr>
          <p:cNvPr id="2" name="グループ化 95"/>
          <p:cNvGrpSpPr>
            <a:grpSpLocks/>
          </p:cNvGrpSpPr>
          <p:nvPr/>
        </p:nvGrpSpPr>
        <p:grpSpPr bwMode="auto">
          <a:xfrm>
            <a:off x="539750" y="4992688"/>
            <a:ext cx="2251075" cy="808037"/>
            <a:chOff x="539552" y="4992801"/>
            <a:chExt cx="2251881" cy="807492"/>
          </a:xfrm>
        </p:grpSpPr>
        <p:sp>
          <p:nvSpPr>
            <p:cNvPr id="154697" name="フリーフォーム 48"/>
            <p:cNvSpPr>
              <a:spLocks/>
            </p:cNvSpPr>
            <p:nvPr/>
          </p:nvSpPr>
          <p:spPr bwMode="auto">
            <a:xfrm>
              <a:off x="539552" y="4992801"/>
              <a:ext cx="1746914" cy="807492"/>
            </a:xfrm>
            <a:custGeom>
              <a:avLst/>
              <a:gdLst>
                <a:gd name="T0" fmla="*/ 0 w 1746914"/>
                <a:gd name="T1" fmla="*/ 807492 h 807492"/>
                <a:gd name="T2" fmla="*/ 532263 w 1746914"/>
                <a:gd name="T3" fmla="*/ 43218 h 807492"/>
                <a:gd name="T4" fmla="*/ 1746914 w 1746914"/>
                <a:gd name="T5" fmla="*/ 548185 h 807492"/>
                <a:gd name="T6" fmla="*/ 0 60000 65536"/>
                <a:gd name="T7" fmla="*/ 0 60000 65536"/>
                <a:gd name="T8" fmla="*/ 0 60000 65536"/>
              </a:gdLst>
              <a:ahLst/>
              <a:cxnLst>
                <a:cxn ang="T6">
                  <a:pos x="T0" y="T1"/>
                </a:cxn>
                <a:cxn ang="T7">
                  <a:pos x="T2" y="T3"/>
                </a:cxn>
                <a:cxn ang="T8">
                  <a:pos x="T4" y="T5"/>
                </a:cxn>
              </a:cxnLst>
              <a:rect l="0" t="0" r="r" b="b"/>
              <a:pathLst>
                <a:path w="1746914" h="807492">
                  <a:moveTo>
                    <a:pt x="0" y="807492"/>
                  </a:moveTo>
                  <a:cubicBezTo>
                    <a:pt x="120555" y="446964"/>
                    <a:pt x="241111" y="86436"/>
                    <a:pt x="532263" y="43218"/>
                  </a:cubicBezTo>
                  <a:cubicBezTo>
                    <a:pt x="823415" y="0"/>
                    <a:pt x="1285164" y="274092"/>
                    <a:pt x="1746914" y="548185"/>
                  </a:cubicBezTo>
                </a:path>
              </a:pathLst>
            </a:custGeom>
            <a:noFill/>
            <a:ln w="38100" cap="flat" cmpd="sng" algn="ctr">
              <a:solidFill>
                <a:srgbClr val="0066FF"/>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154698" name="フリーフォーム 49"/>
            <p:cNvSpPr>
              <a:spLocks/>
            </p:cNvSpPr>
            <p:nvPr/>
          </p:nvSpPr>
          <p:spPr bwMode="auto">
            <a:xfrm>
              <a:off x="2259170" y="5527338"/>
              <a:ext cx="532263" cy="204716"/>
            </a:xfrm>
            <a:custGeom>
              <a:avLst/>
              <a:gdLst>
                <a:gd name="T0" fmla="*/ 0 w 532263"/>
                <a:gd name="T1" fmla="*/ 0 h 204716"/>
                <a:gd name="T2" fmla="*/ 327547 w 532263"/>
                <a:gd name="T3" fmla="*/ 163773 h 204716"/>
                <a:gd name="T4" fmla="*/ 532263 w 532263"/>
                <a:gd name="T5" fmla="*/ 204716 h 204716"/>
                <a:gd name="T6" fmla="*/ 0 60000 65536"/>
                <a:gd name="T7" fmla="*/ 0 60000 65536"/>
                <a:gd name="T8" fmla="*/ 0 60000 65536"/>
              </a:gdLst>
              <a:ahLst/>
              <a:cxnLst>
                <a:cxn ang="T6">
                  <a:pos x="T0" y="T1"/>
                </a:cxn>
                <a:cxn ang="T7">
                  <a:pos x="T2" y="T3"/>
                </a:cxn>
                <a:cxn ang="T8">
                  <a:pos x="T4" y="T5"/>
                </a:cxn>
              </a:cxnLst>
              <a:rect l="0" t="0" r="r" b="b"/>
              <a:pathLst>
                <a:path w="532263" h="204716">
                  <a:moveTo>
                    <a:pt x="0" y="0"/>
                  </a:moveTo>
                  <a:cubicBezTo>
                    <a:pt x="119418" y="64827"/>
                    <a:pt x="238837" y="129654"/>
                    <a:pt x="327547" y="163773"/>
                  </a:cubicBezTo>
                  <a:cubicBezTo>
                    <a:pt x="416257" y="197892"/>
                    <a:pt x="474260" y="201304"/>
                    <a:pt x="532263" y="204716"/>
                  </a:cubicBezTo>
                </a:path>
              </a:pathLst>
            </a:custGeom>
            <a:noFill/>
            <a:ln w="38100" cap="flat" cmpd="sng" algn="ctr">
              <a:solidFill>
                <a:srgbClr val="0066FF"/>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grpSp>
        <p:nvGrpSpPr>
          <p:cNvPr id="3" name="グループ化 92"/>
          <p:cNvGrpSpPr>
            <a:grpSpLocks/>
          </p:cNvGrpSpPr>
          <p:nvPr/>
        </p:nvGrpSpPr>
        <p:grpSpPr bwMode="auto">
          <a:xfrm>
            <a:off x="539750" y="1266825"/>
            <a:ext cx="6754813" cy="4533900"/>
            <a:chOff x="539552" y="1266962"/>
            <a:chExt cx="6755642" cy="4533331"/>
          </a:xfrm>
        </p:grpSpPr>
        <p:sp>
          <p:nvSpPr>
            <p:cNvPr id="154695" name="フリーフォーム 57"/>
            <p:cNvSpPr>
              <a:spLocks/>
            </p:cNvSpPr>
            <p:nvPr/>
          </p:nvSpPr>
          <p:spPr bwMode="auto">
            <a:xfrm>
              <a:off x="539552" y="1266962"/>
              <a:ext cx="2251881" cy="4533331"/>
            </a:xfrm>
            <a:custGeom>
              <a:avLst/>
              <a:gdLst>
                <a:gd name="T0" fmla="*/ 0 w 2251881"/>
                <a:gd name="T1" fmla="*/ 4533331 h 4533331"/>
                <a:gd name="T2" fmla="*/ 559559 w 2251881"/>
                <a:gd name="T3" fmla="*/ 479946 h 4533331"/>
                <a:gd name="T4" fmla="*/ 2251881 w 2251881"/>
                <a:gd name="T5" fmla="*/ 1653655 h 4533331"/>
                <a:gd name="T6" fmla="*/ 0 60000 65536"/>
                <a:gd name="T7" fmla="*/ 0 60000 65536"/>
                <a:gd name="T8" fmla="*/ 0 60000 65536"/>
              </a:gdLst>
              <a:ahLst/>
              <a:cxnLst>
                <a:cxn ang="T6">
                  <a:pos x="T0" y="T1"/>
                </a:cxn>
                <a:cxn ang="T7">
                  <a:pos x="T2" y="T3"/>
                </a:cxn>
                <a:cxn ang="T8">
                  <a:pos x="T4" y="T5"/>
                </a:cxn>
              </a:cxnLst>
              <a:rect l="0" t="0" r="r" b="b"/>
              <a:pathLst>
                <a:path w="2251881" h="4533331">
                  <a:moveTo>
                    <a:pt x="0" y="4533331"/>
                  </a:moveTo>
                  <a:cubicBezTo>
                    <a:pt x="92123" y="2746611"/>
                    <a:pt x="184246" y="959892"/>
                    <a:pt x="559559" y="479946"/>
                  </a:cubicBezTo>
                  <a:cubicBezTo>
                    <a:pt x="934873" y="0"/>
                    <a:pt x="1593377" y="826827"/>
                    <a:pt x="2251881" y="1653654"/>
                  </a:cubicBezTo>
                </a:path>
              </a:pathLst>
            </a:custGeom>
            <a:noFill/>
            <a:ln w="38100" cap="flat" cmpd="sng" algn="ctr">
              <a:solidFill>
                <a:srgbClr val="FF00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154696" name="フリーフォーム 60"/>
            <p:cNvSpPr>
              <a:spLocks/>
            </p:cNvSpPr>
            <p:nvPr/>
          </p:nvSpPr>
          <p:spPr bwMode="auto">
            <a:xfrm>
              <a:off x="2791433" y="2920616"/>
              <a:ext cx="4503761" cy="2631743"/>
            </a:xfrm>
            <a:custGeom>
              <a:avLst/>
              <a:gdLst>
                <a:gd name="T0" fmla="*/ 0 w 4503761"/>
                <a:gd name="T1" fmla="*/ 0 h 2631743"/>
                <a:gd name="T2" fmla="*/ 2470244 w 4503761"/>
                <a:gd name="T3" fmla="*/ 2197289 h 2631743"/>
                <a:gd name="T4" fmla="*/ 4503761 w 4503761"/>
                <a:gd name="T5" fmla="*/ 2606723 h 2631743"/>
                <a:gd name="T6" fmla="*/ 0 60000 65536"/>
                <a:gd name="T7" fmla="*/ 0 60000 65536"/>
                <a:gd name="T8" fmla="*/ 0 60000 65536"/>
              </a:gdLst>
              <a:ahLst/>
              <a:cxnLst>
                <a:cxn ang="T6">
                  <a:pos x="T0" y="T1"/>
                </a:cxn>
                <a:cxn ang="T7">
                  <a:pos x="T2" y="T3"/>
                </a:cxn>
                <a:cxn ang="T8">
                  <a:pos x="T4" y="T5"/>
                </a:cxn>
              </a:cxnLst>
              <a:rect l="0" t="0" r="r" b="b"/>
              <a:pathLst>
                <a:path w="4503761" h="2631743">
                  <a:moveTo>
                    <a:pt x="0" y="0"/>
                  </a:moveTo>
                  <a:cubicBezTo>
                    <a:pt x="859809" y="881417"/>
                    <a:pt x="1719618" y="1762835"/>
                    <a:pt x="2470245" y="2197289"/>
                  </a:cubicBezTo>
                  <a:cubicBezTo>
                    <a:pt x="3220872" y="2631743"/>
                    <a:pt x="3862316" y="2619232"/>
                    <a:pt x="4503761" y="2606722"/>
                  </a:cubicBezTo>
                </a:path>
              </a:pathLst>
            </a:custGeom>
            <a:noFill/>
            <a:ln w="38100" cap="flat" cmpd="sng" algn="ctr">
              <a:solidFill>
                <a:srgbClr val="FF0000"/>
              </a:solidFill>
              <a:prstDash val="sys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grpSp>
        <p:nvGrpSpPr>
          <p:cNvPr id="4" name="グループ化 87"/>
          <p:cNvGrpSpPr>
            <a:grpSpLocks/>
          </p:cNvGrpSpPr>
          <p:nvPr/>
        </p:nvGrpSpPr>
        <p:grpSpPr bwMode="auto">
          <a:xfrm>
            <a:off x="539750" y="2925763"/>
            <a:ext cx="6764338" cy="2874962"/>
            <a:chOff x="539552" y="2925165"/>
            <a:chExt cx="6765252" cy="2875128"/>
          </a:xfrm>
        </p:grpSpPr>
        <p:sp>
          <p:nvSpPr>
            <p:cNvPr id="154692" name="フリーフォーム 25"/>
            <p:cNvSpPr>
              <a:spLocks/>
            </p:cNvSpPr>
            <p:nvPr/>
          </p:nvSpPr>
          <p:spPr bwMode="auto">
            <a:xfrm>
              <a:off x="2805081" y="3109409"/>
              <a:ext cx="2251880" cy="1230574"/>
            </a:xfrm>
            <a:custGeom>
              <a:avLst/>
              <a:gdLst>
                <a:gd name="T0" fmla="*/ 0 w 2251880"/>
                <a:gd name="T1" fmla="*/ 1216926 h 1230574"/>
                <a:gd name="T2" fmla="*/ 614149 w 2251880"/>
                <a:gd name="T3" fmla="*/ 2275 h 1230574"/>
                <a:gd name="T4" fmla="*/ 2251880 w 2251880"/>
                <a:gd name="T5" fmla="*/ 1230574 h 1230574"/>
                <a:gd name="T6" fmla="*/ 0 60000 65536"/>
                <a:gd name="T7" fmla="*/ 0 60000 65536"/>
                <a:gd name="T8" fmla="*/ 0 60000 65536"/>
              </a:gdLst>
              <a:ahLst/>
              <a:cxnLst>
                <a:cxn ang="T6">
                  <a:pos x="T0" y="T1"/>
                </a:cxn>
                <a:cxn ang="T7">
                  <a:pos x="T2" y="T3"/>
                </a:cxn>
                <a:cxn ang="T8">
                  <a:pos x="T4" y="T5"/>
                </a:cxn>
              </a:cxnLst>
              <a:rect l="0" t="0" r="r" b="b"/>
              <a:pathLst>
                <a:path w="2251880" h="1230574">
                  <a:moveTo>
                    <a:pt x="0" y="1216926"/>
                  </a:moveTo>
                  <a:cubicBezTo>
                    <a:pt x="119418" y="608463"/>
                    <a:pt x="238836" y="0"/>
                    <a:pt x="614149" y="2275"/>
                  </a:cubicBezTo>
                  <a:cubicBezTo>
                    <a:pt x="989462" y="4550"/>
                    <a:pt x="1620671" y="617562"/>
                    <a:pt x="2251880" y="1230574"/>
                  </a:cubicBezTo>
                </a:path>
              </a:pathLst>
            </a:custGeom>
            <a:noFill/>
            <a:ln w="38100" cap="flat" cmpd="sng" algn="ctr">
              <a:solidFill>
                <a:srgbClr val="00CC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154693" name="フリーフォーム 26"/>
            <p:cNvSpPr>
              <a:spLocks/>
            </p:cNvSpPr>
            <p:nvPr/>
          </p:nvSpPr>
          <p:spPr bwMode="auto">
            <a:xfrm>
              <a:off x="5052924" y="3115096"/>
              <a:ext cx="2251880" cy="1230574"/>
            </a:xfrm>
            <a:custGeom>
              <a:avLst/>
              <a:gdLst>
                <a:gd name="T0" fmla="*/ 0 w 2251880"/>
                <a:gd name="T1" fmla="*/ 1216926 h 1230574"/>
                <a:gd name="T2" fmla="*/ 614149 w 2251880"/>
                <a:gd name="T3" fmla="*/ 2275 h 1230574"/>
                <a:gd name="T4" fmla="*/ 2251880 w 2251880"/>
                <a:gd name="T5" fmla="*/ 1230574 h 1230574"/>
                <a:gd name="T6" fmla="*/ 0 60000 65536"/>
                <a:gd name="T7" fmla="*/ 0 60000 65536"/>
                <a:gd name="T8" fmla="*/ 0 60000 65536"/>
              </a:gdLst>
              <a:ahLst/>
              <a:cxnLst>
                <a:cxn ang="T6">
                  <a:pos x="T0" y="T1"/>
                </a:cxn>
                <a:cxn ang="T7">
                  <a:pos x="T2" y="T3"/>
                </a:cxn>
                <a:cxn ang="T8">
                  <a:pos x="T4" y="T5"/>
                </a:cxn>
              </a:cxnLst>
              <a:rect l="0" t="0" r="r" b="b"/>
              <a:pathLst>
                <a:path w="2251880" h="1230574">
                  <a:moveTo>
                    <a:pt x="0" y="1216926"/>
                  </a:moveTo>
                  <a:cubicBezTo>
                    <a:pt x="119418" y="608463"/>
                    <a:pt x="238836" y="0"/>
                    <a:pt x="614149" y="2275"/>
                  </a:cubicBezTo>
                  <a:cubicBezTo>
                    <a:pt x="989462" y="4550"/>
                    <a:pt x="1620671" y="617562"/>
                    <a:pt x="2251880" y="1230574"/>
                  </a:cubicBezTo>
                </a:path>
              </a:pathLst>
            </a:custGeom>
            <a:noFill/>
            <a:ln w="38100" cap="flat" cmpd="sng" algn="ctr">
              <a:solidFill>
                <a:srgbClr val="00CC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154694" name="フリーフォーム 29"/>
            <p:cNvSpPr>
              <a:spLocks/>
            </p:cNvSpPr>
            <p:nvPr/>
          </p:nvSpPr>
          <p:spPr bwMode="auto">
            <a:xfrm>
              <a:off x="539552" y="2925165"/>
              <a:ext cx="2251881" cy="2875128"/>
            </a:xfrm>
            <a:custGeom>
              <a:avLst/>
              <a:gdLst>
                <a:gd name="T0" fmla="*/ 0 w 2251881"/>
                <a:gd name="T1" fmla="*/ 2875128 h 2875128"/>
                <a:gd name="T2" fmla="*/ 518615 w 2251881"/>
                <a:gd name="T3" fmla="*/ 241110 h 2875128"/>
                <a:gd name="T4" fmla="*/ 2251881 w 2251881"/>
                <a:gd name="T5" fmla="*/ 1428466 h 2875128"/>
                <a:gd name="T6" fmla="*/ 0 60000 65536"/>
                <a:gd name="T7" fmla="*/ 0 60000 65536"/>
                <a:gd name="T8" fmla="*/ 0 60000 65536"/>
              </a:gdLst>
              <a:ahLst/>
              <a:cxnLst>
                <a:cxn ang="T6">
                  <a:pos x="T0" y="T1"/>
                </a:cxn>
                <a:cxn ang="T7">
                  <a:pos x="T2" y="T3"/>
                </a:cxn>
                <a:cxn ang="T8">
                  <a:pos x="T4" y="T5"/>
                </a:cxn>
              </a:cxnLst>
              <a:rect l="0" t="0" r="r" b="b"/>
              <a:pathLst>
                <a:path w="2251881" h="2875128">
                  <a:moveTo>
                    <a:pt x="0" y="2875128"/>
                  </a:moveTo>
                  <a:cubicBezTo>
                    <a:pt x="71651" y="1678674"/>
                    <a:pt x="143302" y="482220"/>
                    <a:pt x="518615" y="241110"/>
                  </a:cubicBezTo>
                  <a:cubicBezTo>
                    <a:pt x="893928" y="0"/>
                    <a:pt x="1572904" y="714233"/>
                    <a:pt x="2251881" y="1428466"/>
                  </a:cubicBezTo>
                </a:path>
              </a:pathLst>
            </a:custGeom>
            <a:noFill/>
            <a:ln w="38100" cap="flat" cmpd="sng" algn="ctr">
              <a:solidFill>
                <a:srgbClr val="00CC00"/>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grpSp>
        <p:nvGrpSpPr>
          <p:cNvPr id="5" name="グループ化 88"/>
          <p:cNvGrpSpPr>
            <a:grpSpLocks/>
          </p:cNvGrpSpPr>
          <p:nvPr/>
        </p:nvGrpSpPr>
        <p:grpSpPr bwMode="auto">
          <a:xfrm>
            <a:off x="547688" y="2924175"/>
            <a:ext cx="4511675" cy="2876550"/>
            <a:chOff x="547484" y="2924944"/>
            <a:chExt cx="4511424" cy="2875128"/>
          </a:xfrm>
        </p:grpSpPr>
        <p:sp>
          <p:nvSpPr>
            <p:cNvPr id="154690" name="フリーフォーム 45"/>
            <p:cNvSpPr>
              <a:spLocks/>
            </p:cNvSpPr>
            <p:nvPr/>
          </p:nvSpPr>
          <p:spPr bwMode="auto">
            <a:xfrm>
              <a:off x="2779732" y="4325584"/>
              <a:ext cx="2279176" cy="1296537"/>
            </a:xfrm>
            <a:custGeom>
              <a:avLst/>
              <a:gdLst>
                <a:gd name="T0" fmla="*/ 0 w 2279176"/>
                <a:gd name="T1" fmla="*/ 0 h 1296537"/>
                <a:gd name="T2" fmla="*/ 1323833 w 2279176"/>
                <a:gd name="T3" fmla="*/ 1064525 h 1296537"/>
                <a:gd name="T4" fmla="*/ 2279176 w 2279176"/>
                <a:gd name="T5" fmla="*/ 1296537 h 1296537"/>
                <a:gd name="T6" fmla="*/ 0 60000 65536"/>
                <a:gd name="T7" fmla="*/ 0 60000 65536"/>
                <a:gd name="T8" fmla="*/ 0 60000 65536"/>
              </a:gdLst>
              <a:ahLst/>
              <a:cxnLst>
                <a:cxn ang="T6">
                  <a:pos x="T0" y="T1"/>
                </a:cxn>
                <a:cxn ang="T7">
                  <a:pos x="T2" y="T3"/>
                </a:cxn>
                <a:cxn ang="T8">
                  <a:pos x="T4" y="T5"/>
                </a:cxn>
              </a:cxnLst>
              <a:rect l="0" t="0" r="r" b="b"/>
              <a:pathLst>
                <a:path w="2279176" h="1296537">
                  <a:moveTo>
                    <a:pt x="0" y="0"/>
                  </a:moveTo>
                  <a:cubicBezTo>
                    <a:pt x="471985" y="424217"/>
                    <a:pt x="943970" y="848435"/>
                    <a:pt x="1323833" y="1064525"/>
                  </a:cubicBezTo>
                  <a:cubicBezTo>
                    <a:pt x="1703696" y="1280615"/>
                    <a:pt x="1991436" y="1288576"/>
                    <a:pt x="2279176" y="1296537"/>
                  </a:cubicBezTo>
                </a:path>
              </a:pathLst>
            </a:custGeom>
            <a:noFill/>
            <a:ln w="38100" cap="flat" cmpd="sng" algn="ctr">
              <a:solidFill>
                <a:srgbClr val="FF9933"/>
              </a:solidFill>
              <a:prstDash val="sysDot"/>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154691" name="フリーフォーム 64"/>
            <p:cNvSpPr>
              <a:spLocks/>
            </p:cNvSpPr>
            <p:nvPr/>
          </p:nvSpPr>
          <p:spPr bwMode="auto">
            <a:xfrm>
              <a:off x="547484" y="2924944"/>
              <a:ext cx="2251881" cy="2875128"/>
            </a:xfrm>
            <a:custGeom>
              <a:avLst/>
              <a:gdLst>
                <a:gd name="T0" fmla="*/ 0 w 2251881"/>
                <a:gd name="T1" fmla="*/ 2875128 h 2875128"/>
                <a:gd name="T2" fmla="*/ 518615 w 2251881"/>
                <a:gd name="T3" fmla="*/ 241110 h 2875128"/>
                <a:gd name="T4" fmla="*/ 2251881 w 2251881"/>
                <a:gd name="T5" fmla="*/ 1428466 h 2875128"/>
                <a:gd name="T6" fmla="*/ 0 60000 65536"/>
                <a:gd name="T7" fmla="*/ 0 60000 65536"/>
                <a:gd name="T8" fmla="*/ 0 60000 65536"/>
              </a:gdLst>
              <a:ahLst/>
              <a:cxnLst>
                <a:cxn ang="T6">
                  <a:pos x="T0" y="T1"/>
                </a:cxn>
                <a:cxn ang="T7">
                  <a:pos x="T2" y="T3"/>
                </a:cxn>
                <a:cxn ang="T8">
                  <a:pos x="T4" y="T5"/>
                </a:cxn>
              </a:cxnLst>
              <a:rect l="0" t="0" r="r" b="b"/>
              <a:pathLst>
                <a:path w="2251881" h="2875128">
                  <a:moveTo>
                    <a:pt x="0" y="2875128"/>
                  </a:moveTo>
                  <a:cubicBezTo>
                    <a:pt x="71651" y="1678674"/>
                    <a:pt x="143302" y="482220"/>
                    <a:pt x="518615" y="241110"/>
                  </a:cubicBezTo>
                  <a:cubicBezTo>
                    <a:pt x="893928" y="0"/>
                    <a:pt x="1572904" y="714233"/>
                    <a:pt x="2251881" y="1428466"/>
                  </a:cubicBezTo>
                </a:path>
              </a:pathLst>
            </a:custGeom>
            <a:noFill/>
            <a:ln w="38100" cap="flat" cmpd="sng" algn="ctr">
              <a:solidFill>
                <a:srgbClr val="FF9933"/>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sp>
        <p:nvSpPr>
          <p:cNvPr id="154649" name="テキスト ボックス 19"/>
          <p:cNvSpPr txBox="1">
            <a:spLocks noChangeArrowheads="1"/>
          </p:cNvSpPr>
          <p:nvPr/>
        </p:nvSpPr>
        <p:spPr bwMode="auto">
          <a:xfrm>
            <a:off x="-36513" y="2565400"/>
            <a:ext cx="554038" cy="316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000000"/>
                </a:solidFill>
              </a:rPr>
              <a:t>血液中のくすりの濃度</a:t>
            </a:r>
          </a:p>
        </p:txBody>
      </p:sp>
      <p:sp>
        <p:nvSpPr>
          <p:cNvPr id="154650" name="テキスト ボックス 23"/>
          <p:cNvSpPr txBox="1">
            <a:spLocks noChangeArrowheads="1"/>
          </p:cNvSpPr>
          <p:nvPr/>
        </p:nvSpPr>
        <p:spPr bwMode="auto">
          <a:xfrm>
            <a:off x="7092950" y="2276475"/>
            <a:ext cx="1727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endParaRPr lang="ja-JP" altLang="en-US">
              <a:solidFill>
                <a:srgbClr val="000000"/>
              </a:solidFill>
            </a:endParaRPr>
          </a:p>
        </p:txBody>
      </p:sp>
      <p:sp>
        <p:nvSpPr>
          <p:cNvPr id="154651" name="テキスト ボックス 24"/>
          <p:cNvSpPr txBox="1">
            <a:spLocks noChangeArrowheads="1"/>
          </p:cNvSpPr>
          <p:nvPr/>
        </p:nvSpPr>
        <p:spPr bwMode="auto">
          <a:xfrm>
            <a:off x="7272338" y="1916113"/>
            <a:ext cx="17637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FF0000"/>
                </a:solidFill>
              </a:rPr>
              <a:t>危険な範囲</a:t>
            </a:r>
          </a:p>
        </p:txBody>
      </p:sp>
      <p:sp>
        <p:nvSpPr>
          <p:cNvPr id="154652" name="テキスト ボックス 30"/>
          <p:cNvSpPr txBox="1">
            <a:spLocks noChangeArrowheads="1"/>
          </p:cNvSpPr>
          <p:nvPr/>
        </p:nvSpPr>
        <p:spPr bwMode="auto">
          <a:xfrm>
            <a:off x="7308850" y="3141663"/>
            <a:ext cx="17272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007254"/>
                </a:solidFill>
              </a:rPr>
              <a:t>効き目が現れる範囲</a:t>
            </a:r>
          </a:p>
        </p:txBody>
      </p:sp>
      <p:sp>
        <p:nvSpPr>
          <p:cNvPr id="154653" name="テキスト ボックス 32"/>
          <p:cNvSpPr txBox="1">
            <a:spLocks noChangeArrowheads="1"/>
          </p:cNvSpPr>
          <p:nvPr/>
        </p:nvSpPr>
        <p:spPr bwMode="auto">
          <a:xfrm>
            <a:off x="5580063" y="6237288"/>
            <a:ext cx="936625"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000000"/>
                </a:solidFill>
              </a:rPr>
              <a:t>時間</a:t>
            </a:r>
          </a:p>
        </p:txBody>
      </p:sp>
      <p:sp>
        <p:nvSpPr>
          <p:cNvPr id="154654" name="上矢印 40"/>
          <p:cNvSpPr>
            <a:spLocks noChangeArrowheads="1"/>
          </p:cNvSpPr>
          <p:nvPr/>
        </p:nvSpPr>
        <p:spPr bwMode="auto">
          <a:xfrm>
            <a:off x="179388" y="1484313"/>
            <a:ext cx="144462" cy="936625"/>
          </a:xfrm>
          <a:prstGeom prst="upArrow">
            <a:avLst>
              <a:gd name="adj1" fmla="val 50000"/>
              <a:gd name="adj2" fmla="val 49887"/>
            </a:avLst>
          </a:prstGeom>
          <a:solidFill>
            <a:schemeClr val="tx1"/>
          </a:solidFill>
          <a:ln w="9525" algn="ctr">
            <a:solidFill>
              <a:schemeClr val="tx1"/>
            </a:solidFill>
            <a:round/>
            <a:headEnd/>
            <a:tailEnd/>
          </a:ln>
        </p:spPr>
        <p:txBody>
          <a:bodyPr/>
          <a:lstStyle/>
          <a:p>
            <a:endParaRPr lang="ja-JP" altLang="en-US">
              <a:solidFill>
                <a:srgbClr val="000000"/>
              </a:solidFill>
            </a:endParaRPr>
          </a:p>
        </p:txBody>
      </p:sp>
      <p:sp>
        <p:nvSpPr>
          <p:cNvPr id="154655" name="テキスト ボックス 41"/>
          <p:cNvSpPr txBox="1">
            <a:spLocks noChangeArrowheads="1"/>
          </p:cNvSpPr>
          <p:nvPr/>
        </p:nvSpPr>
        <p:spPr bwMode="auto">
          <a:xfrm>
            <a:off x="7380288" y="4581525"/>
            <a:ext cx="15843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0070C0"/>
                </a:solidFill>
              </a:rPr>
              <a:t>効き目がない範囲</a:t>
            </a:r>
          </a:p>
        </p:txBody>
      </p:sp>
      <p:sp>
        <p:nvSpPr>
          <p:cNvPr id="154656" name="テキスト ボックス 42"/>
          <p:cNvSpPr txBox="1">
            <a:spLocks noChangeArrowheads="1"/>
          </p:cNvSpPr>
          <p:nvPr/>
        </p:nvSpPr>
        <p:spPr bwMode="auto">
          <a:xfrm>
            <a:off x="0" y="6064250"/>
            <a:ext cx="11874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000000"/>
                </a:solidFill>
              </a:rPr>
              <a:t>朝のむ</a:t>
            </a:r>
          </a:p>
        </p:txBody>
      </p:sp>
      <p:sp>
        <p:nvSpPr>
          <p:cNvPr id="154657" name="右矢印 43"/>
          <p:cNvSpPr>
            <a:spLocks noChangeArrowheads="1"/>
          </p:cNvSpPr>
          <p:nvPr/>
        </p:nvSpPr>
        <p:spPr bwMode="auto">
          <a:xfrm>
            <a:off x="6516688" y="6381750"/>
            <a:ext cx="935037" cy="142875"/>
          </a:xfrm>
          <a:prstGeom prst="rightArrow">
            <a:avLst>
              <a:gd name="adj1" fmla="val 50000"/>
              <a:gd name="adj2" fmla="val 50356"/>
            </a:avLst>
          </a:prstGeom>
          <a:solidFill>
            <a:schemeClr val="tx1"/>
          </a:solidFill>
          <a:ln w="9525" algn="ctr">
            <a:solidFill>
              <a:schemeClr val="tx1"/>
            </a:solidFill>
            <a:round/>
            <a:headEnd/>
            <a:tailEnd/>
          </a:ln>
        </p:spPr>
        <p:txBody>
          <a:bodyPr/>
          <a:lstStyle/>
          <a:p>
            <a:endParaRPr lang="ja-JP" altLang="en-US">
              <a:solidFill>
                <a:srgbClr val="000000"/>
              </a:solidFill>
            </a:endParaRPr>
          </a:p>
        </p:txBody>
      </p:sp>
      <p:sp>
        <p:nvSpPr>
          <p:cNvPr id="154658" name="テキスト ボックス 44"/>
          <p:cNvSpPr txBox="1">
            <a:spLocks noChangeArrowheads="1"/>
          </p:cNvSpPr>
          <p:nvPr/>
        </p:nvSpPr>
        <p:spPr bwMode="auto">
          <a:xfrm>
            <a:off x="2195513" y="6064250"/>
            <a:ext cx="11525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000000"/>
                </a:solidFill>
              </a:rPr>
              <a:t>昼のむ</a:t>
            </a:r>
          </a:p>
        </p:txBody>
      </p:sp>
      <p:sp>
        <p:nvSpPr>
          <p:cNvPr id="154659" name="テキスト ボックス 46"/>
          <p:cNvSpPr txBox="1">
            <a:spLocks noChangeArrowheads="1"/>
          </p:cNvSpPr>
          <p:nvPr/>
        </p:nvSpPr>
        <p:spPr bwMode="auto">
          <a:xfrm>
            <a:off x="4427538" y="6064250"/>
            <a:ext cx="11525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000000"/>
                </a:solidFill>
              </a:rPr>
              <a:t>夜のむ</a:t>
            </a:r>
          </a:p>
        </p:txBody>
      </p:sp>
      <p:sp>
        <p:nvSpPr>
          <p:cNvPr id="48" name="上矢印 47"/>
          <p:cNvSpPr/>
          <p:nvPr/>
        </p:nvSpPr>
        <p:spPr bwMode="auto">
          <a:xfrm>
            <a:off x="468313" y="5876925"/>
            <a:ext cx="215900" cy="215900"/>
          </a:xfrm>
          <a:prstGeom prst="upArrow">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ja-JP" altLang="en-US">
              <a:solidFill>
                <a:srgbClr val="000000"/>
              </a:solidFill>
            </a:endParaRPr>
          </a:p>
        </p:txBody>
      </p:sp>
      <p:sp>
        <p:nvSpPr>
          <p:cNvPr id="52" name="上矢印 51"/>
          <p:cNvSpPr/>
          <p:nvPr/>
        </p:nvSpPr>
        <p:spPr bwMode="auto">
          <a:xfrm>
            <a:off x="2700338" y="5876925"/>
            <a:ext cx="215900" cy="215900"/>
          </a:xfrm>
          <a:prstGeom prst="upArrow">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ja-JP" altLang="en-US">
              <a:solidFill>
                <a:srgbClr val="000000"/>
              </a:solidFill>
            </a:endParaRPr>
          </a:p>
        </p:txBody>
      </p:sp>
      <p:sp>
        <p:nvSpPr>
          <p:cNvPr id="53" name="上矢印 52"/>
          <p:cNvSpPr/>
          <p:nvPr/>
        </p:nvSpPr>
        <p:spPr bwMode="auto">
          <a:xfrm>
            <a:off x="4932363" y="5876925"/>
            <a:ext cx="215900" cy="215900"/>
          </a:xfrm>
          <a:prstGeom prst="upArrow">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ja-JP" altLang="en-US">
              <a:solidFill>
                <a:srgbClr val="000000"/>
              </a:solidFill>
            </a:endParaRPr>
          </a:p>
        </p:txBody>
      </p:sp>
      <p:grpSp>
        <p:nvGrpSpPr>
          <p:cNvPr id="6" name="グループ化 94"/>
          <p:cNvGrpSpPr>
            <a:grpSpLocks/>
          </p:cNvGrpSpPr>
          <p:nvPr/>
        </p:nvGrpSpPr>
        <p:grpSpPr bwMode="auto">
          <a:xfrm>
            <a:off x="1763713" y="908050"/>
            <a:ext cx="6337300" cy="1003300"/>
            <a:chOff x="1763688" y="908720"/>
            <a:chExt cx="6336704" cy="1002880"/>
          </a:xfrm>
        </p:grpSpPr>
        <p:pic>
          <p:nvPicPr>
            <p:cNvPr id="15468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63688" y="908720"/>
              <a:ext cx="955474" cy="100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89" name="正方形/長方形 55"/>
            <p:cNvSpPr>
              <a:spLocks noChangeArrowheads="1"/>
            </p:cNvSpPr>
            <p:nvPr/>
          </p:nvSpPr>
          <p:spPr bwMode="auto">
            <a:xfrm>
              <a:off x="2843808" y="1124744"/>
              <a:ext cx="5256584" cy="432048"/>
            </a:xfrm>
            <a:prstGeom prst="rect">
              <a:avLst/>
            </a:prstGeom>
            <a:noFill/>
            <a:ln w="28575" algn="ctr">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r>
                <a:rPr lang="ja-JP" altLang="en-US">
                  <a:solidFill>
                    <a:srgbClr val="000000"/>
                  </a:solidFill>
                </a:rPr>
                <a:t>決められた量より多くのむと危険です！</a:t>
              </a:r>
            </a:p>
          </p:txBody>
        </p:sp>
      </p:grpSp>
      <p:grpSp>
        <p:nvGrpSpPr>
          <p:cNvPr id="7" name="グループ化 93"/>
          <p:cNvGrpSpPr>
            <a:grpSpLocks/>
          </p:cNvGrpSpPr>
          <p:nvPr/>
        </p:nvGrpSpPr>
        <p:grpSpPr bwMode="auto">
          <a:xfrm>
            <a:off x="1908175" y="4508500"/>
            <a:ext cx="5472113" cy="1296988"/>
            <a:chOff x="1907704" y="4509120"/>
            <a:chExt cx="5472608" cy="1296144"/>
          </a:xfrm>
        </p:grpSpPr>
        <p:sp>
          <p:nvSpPr>
            <p:cNvPr id="154670" name="正方形/長方形 56"/>
            <p:cNvSpPr>
              <a:spLocks noChangeArrowheads="1"/>
            </p:cNvSpPr>
            <p:nvPr/>
          </p:nvSpPr>
          <p:spPr bwMode="auto">
            <a:xfrm>
              <a:off x="2843808" y="5373216"/>
              <a:ext cx="4536504" cy="432048"/>
            </a:xfrm>
            <a:prstGeom prst="rect">
              <a:avLst/>
            </a:prstGeom>
            <a:noFill/>
            <a:ln w="28575" algn="ctr">
              <a:solidFill>
                <a:srgbClr val="0070C0"/>
              </a:solidFill>
              <a:round/>
              <a:headEnd/>
              <a:tailEnd/>
            </a:ln>
            <a:extLst>
              <a:ext uri="{909E8E84-426E-40DD-AFC4-6F175D3DCCD1}">
                <a14:hiddenFill xmlns="" xmlns:a14="http://schemas.microsoft.com/office/drawing/2010/main">
                  <a:solidFill>
                    <a:srgbClr val="FFFFFF"/>
                  </a:solidFill>
                </a14:hiddenFill>
              </a:ext>
            </a:extLst>
          </p:spPr>
          <p:txBody>
            <a:bodyPr/>
            <a:lstStyle/>
            <a:p>
              <a:r>
                <a:rPr lang="ja-JP" altLang="en-US">
                  <a:solidFill>
                    <a:srgbClr val="000000"/>
                  </a:solidFill>
                </a:rPr>
                <a:t>少なすぎても効き目が出ません！</a:t>
              </a:r>
            </a:p>
          </p:txBody>
        </p:sp>
        <p:grpSp>
          <p:nvGrpSpPr>
            <p:cNvPr id="154671" name="グループ化 80"/>
            <p:cNvGrpSpPr>
              <a:grpSpLocks/>
            </p:cNvGrpSpPr>
            <p:nvPr/>
          </p:nvGrpSpPr>
          <p:grpSpPr bwMode="auto">
            <a:xfrm>
              <a:off x="1907704" y="4509120"/>
              <a:ext cx="936104" cy="1139175"/>
              <a:chOff x="1619672" y="4221088"/>
              <a:chExt cx="936104" cy="1139175"/>
            </a:xfrm>
          </p:grpSpPr>
          <p:grpSp>
            <p:nvGrpSpPr>
              <p:cNvPr id="154672" name="グループ化 66"/>
              <p:cNvGrpSpPr>
                <a:grpSpLocks/>
              </p:cNvGrpSpPr>
              <p:nvPr/>
            </p:nvGrpSpPr>
            <p:grpSpPr bwMode="auto">
              <a:xfrm>
                <a:off x="1619672" y="4221088"/>
                <a:ext cx="936104" cy="936104"/>
                <a:chOff x="6599842" y="4509120"/>
                <a:chExt cx="2016224" cy="2016224"/>
              </a:xfrm>
            </p:grpSpPr>
            <p:sp>
              <p:nvSpPr>
                <p:cNvPr id="154677" name="円/楕円 67"/>
                <p:cNvSpPr>
                  <a:spLocks noChangeArrowheads="1"/>
                </p:cNvSpPr>
                <p:nvPr/>
              </p:nvSpPr>
              <p:spPr bwMode="auto">
                <a:xfrm>
                  <a:off x="6599842" y="4509120"/>
                  <a:ext cx="2016224" cy="2016224"/>
                </a:xfrm>
                <a:prstGeom prst="ellipse">
                  <a:avLst/>
                </a:prstGeom>
                <a:solidFill>
                  <a:srgbClr val="FAD226"/>
                </a:solidFill>
                <a:ln w="38100" algn="ctr">
                  <a:solidFill>
                    <a:srgbClr val="FB6511"/>
                  </a:solidFill>
                  <a:round/>
                  <a:headEnd/>
                  <a:tailEnd/>
                </a:ln>
              </p:spPr>
              <p:txBody>
                <a:bodyPr/>
                <a:lstStyle/>
                <a:p>
                  <a:endParaRPr lang="ja-JP" altLang="en-US">
                    <a:solidFill>
                      <a:srgbClr val="000000"/>
                    </a:solidFill>
                  </a:endParaRPr>
                </a:p>
              </p:txBody>
            </p:sp>
            <p:grpSp>
              <p:nvGrpSpPr>
                <p:cNvPr id="154678" name="グループ化 43"/>
                <p:cNvGrpSpPr>
                  <a:grpSpLocks/>
                </p:cNvGrpSpPr>
                <p:nvPr/>
              </p:nvGrpSpPr>
              <p:grpSpPr bwMode="auto">
                <a:xfrm>
                  <a:off x="6982238" y="4725144"/>
                  <a:ext cx="1251432" cy="288032"/>
                  <a:chOff x="7209000" y="4851744"/>
                  <a:chExt cx="1251432" cy="288032"/>
                </a:xfrm>
              </p:grpSpPr>
              <p:sp>
                <p:nvSpPr>
                  <p:cNvPr id="154686" name="フリーフォーム 76"/>
                  <p:cNvSpPr>
                    <a:spLocks/>
                  </p:cNvSpPr>
                  <p:nvPr/>
                </p:nvSpPr>
                <p:spPr bwMode="auto">
                  <a:xfrm>
                    <a:off x="7884368" y="4851744"/>
                    <a:ext cx="576064" cy="288032"/>
                  </a:xfrm>
                  <a:custGeom>
                    <a:avLst/>
                    <a:gdLst>
                      <a:gd name="T0" fmla="*/ 0 w 1596788"/>
                      <a:gd name="T1" fmla="*/ 0 h 1233569"/>
                      <a:gd name="T2" fmla="*/ 0 w 1596788"/>
                      <a:gd name="T3" fmla="*/ 0 h 1233569"/>
                      <a:gd name="T4" fmla="*/ 0 w 1596788"/>
                      <a:gd name="T5" fmla="*/ 0 h 1233569"/>
                      <a:gd name="T6" fmla="*/ 0 w 1596788"/>
                      <a:gd name="T7" fmla="*/ 0 h 1233569"/>
                      <a:gd name="T8" fmla="*/ 0 w 1596788"/>
                      <a:gd name="T9" fmla="*/ 0 h 1233569"/>
                      <a:gd name="T10" fmla="*/ 0 w 1596788"/>
                      <a:gd name="T11" fmla="*/ 0 h 1233569"/>
                      <a:gd name="T12" fmla="*/ 0 w 1596788"/>
                      <a:gd name="T13" fmla="*/ 0 h 1233569"/>
                      <a:gd name="T14" fmla="*/ 0 w 1596788"/>
                      <a:gd name="T15" fmla="*/ 0 h 1233569"/>
                      <a:gd name="T16" fmla="*/ 0 w 1596788"/>
                      <a:gd name="T17" fmla="*/ 0 h 1233569"/>
                      <a:gd name="T18" fmla="*/ 0 w 1596788"/>
                      <a:gd name="T19" fmla="*/ 0 h 1233569"/>
                      <a:gd name="T20" fmla="*/ 0 w 1596788"/>
                      <a:gd name="T21" fmla="*/ 0 h 1233569"/>
                      <a:gd name="T22" fmla="*/ 0 w 1596788"/>
                      <a:gd name="T23" fmla="*/ 0 h 1233569"/>
                      <a:gd name="T24" fmla="*/ 0 w 1596788"/>
                      <a:gd name="T25" fmla="*/ 0 h 1233569"/>
                      <a:gd name="T26" fmla="*/ 0 w 1596788"/>
                      <a:gd name="T27" fmla="*/ 0 h 1233569"/>
                      <a:gd name="T28" fmla="*/ 0 w 1596788"/>
                      <a:gd name="T29" fmla="*/ 0 h 1233569"/>
                      <a:gd name="T30" fmla="*/ 0 w 1596788"/>
                      <a:gd name="T31" fmla="*/ 0 h 1233569"/>
                      <a:gd name="T32" fmla="*/ 0 w 1596788"/>
                      <a:gd name="T33" fmla="*/ 0 h 1233569"/>
                      <a:gd name="T34" fmla="*/ 0 w 1596788"/>
                      <a:gd name="T35" fmla="*/ 0 h 1233569"/>
                      <a:gd name="T36" fmla="*/ 0 w 1596788"/>
                      <a:gd name="T37" fmla="*/ 0 h 1233569"/>
                      <a:gd name="T38" fmla="*/ 0 w 1596788"/>
                      <a:gd name="T39" fmla="*/ 0 h 1233569"/>
                      <a:gd name="T40" fmla="*/ 0 w 1596788"/>
                      <a:gd name="T41" fmla="*/ 0 h 1233569"/>
                      <a:gd name="T42" fmla="*/ 0 w 1596788"/>
                      <a:gd name="T43" fmla="*/ 0 h 1233569"/>
                      <a:gd name="T44" fmla="*/ 0 w 1596788"/>
                      <a:gd name="T45" fmla="*/ 0 h 1233569"/>
                      <a:gd name="T46" fmla="*/ 0 w 1596788"/>
                      <a:gd name="T47" fmla="*/ 0 h 1233569"/>
                      <a:gd name="T48" fmla="*/ 0 w 1596788"/>
                      <a:gd name="T49" fmla="*/ 0 h 1233569"/>
                      <a:gd name="T50" fmla="*/ 0 w 1596788"/>
                      <a:gd name="T51" fmla="*/ 0 h 1233569"/>
                      <a:gd name="T52" fmla="*/ 0 w 1596788"/>
                      <a:gd name="T53" fmla="*/ 0 h 1233569"/>
                      <a:gd name="T54" fmla="*/ 0 w 1596788"/>
                      <a:gd name="T55" fmla="*/ 0 h 1233569"/>
                      <a:gd name="T56" fmla="*/ 0 w 1596788"/>
                      <a:gd name="T57" fmla="*/ 0 h 1233569"/>
                      <a:gd name="T58" fmla="*/ 0 w 1596788"/>
                      <a:gd name="T59" fmla="*/ 0 h 1233569"/>
                      <a:gd name="T60" fmla="*/ 0 w 1596788"/>
                      <a:gd name="T61" fmla="*/ 0 h 1233569"/>
                      <a:gd name="T62" fmla="*/ 0 w 1596788"/>
                      <a:gd name="T63" fmla="*/ 0 h 1233569"/>
                      <a:gd name="T64" fmla="*/ 0 w 1596788"/>
                      <a:gd name="T65" fmla="*/ 0 h 1233569"/>
                      <a:gd name="T66" fmla="*/ 0 w 1596788"/>
                      <a:gd name="T67" fmla="*/ 0 h 1233569"/>
                      <a:gd name="T68" fmla="*/ 0 w 1596788"/>
                      <a:gd name="T69" fmla="*/ 0 h 1233569"/>
                      <a:gd name="T70" fmla="*/ 0 w 1596788"/>
                      <a:gd name="T71" fmla="*/ 0 h 1233569"/>
                      <a:gd name="T72" fmla="*/ 0 w 1596788"/>
                      <a:gd name="T73" fmla="*/ 0 h 12335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96788" h="1233569">
                        <a:moveTo>
                          <a:pt x="0" y="179870"/>
                        </a:moveTo>
                        <a:cubicBezTo>
                          <a:pt x="4549" y="193518"/>
                          <a:pt x="9696" y="206981"/>
                          <a:pt x="13648" y="220813"/>
                        </a:cubicBezTo>
                        <a:cubicBezTo>
                          <a:pt x="18801" y="238848"/>
                          <a:pt x="19678" y="258264"/>
                          <a:pt x="27296" y="275404"/>
                        </a:cubicBezTo>
                        <a:cubicBezTo>
                          <a:pt x="38069" y="299644"/>
                          <a:pt x="56376" y="319917"/>
                          <a:pt x="68239" y="343643"/>
                        </a:cubicBezTo>
                        <a:cubicBezTo>
                          <a:pt x="109302" y="425769"/>
                          <a:pt x="79421" y="394124"/>
                          <a:pt x="122830" y="466473"/>
                        </a:cubicBezTo>
                        <a:cubicBezTo>
                          <a:pt x="139708" y="494603"/>
                          <a:pt x="159224" y="521064"/>
                          <a:pt x="177421" y="548360"/>
                        </a:cubicBezTo>
                        <a:cubicBezTo>
                          <a:pt x="186520" y="562008"/>
                          <a:pt x="193119" y="577705"/>
                          <a:pt x="204717" y="589303"/>
                        </a:cubicBezTo>
                        <a:lnTo>
                          <a:pt x="245660" y="630246"/>
                        </a:lnTo>
                        <a:cubicBezTo>
                          <a:pt x="250970" y="616971"/>
                          <a:pt x="281255" y="545129"/>
                          <a:pt x="286603" y="521064"/>
                        </a:cubicBezTo>
                        <a:cubicBezTo>
                          <a:pt x="292606" y="494051"/>
                          <a:pt x="294824" y="466312"/>
                          <a:pt x="300251" y="439178"/>
                        </a:cubicBezTo>
                        <a:cubicBezTo>
                          <a:pt x="303930" y="420785"/>
                          <a:pt x="310815" y="403088"/>
                          <a:pt x="313899" y="384586"/>
                        </a:cubicBezTo>
                        <a:cubicBezTo>
                          <a:pt x="338156" y="239045"/>
                          <a:pt x="306660" y="317180"/>
                          <a:pt x="354842" y="220813"/>
                        </a:cubicBezTo>
                        <a:cubicBezTo>
                          <a:pt x="381069" y="89681"/>
                          <a:pt x="350583" y="210988"/>
                          <a:pt x="395785" y="97983"/>
                        </a:cubicBezTo>
                        <a:cubicBezTo>
                          <a:pt x="434978" y="0"/>
                          <a:pt x="392112" y="26420"/>
                          <a:pt x="464024" y="2449"/>
                        </a:cubicBezTo>
                        <a:cubicBezTo>
                          <a:pt x="473123" y="16097"/>
                          <a:pt x="484859" y="28316"/>
                          <a:pt x="491320" y="43392"/>
                        </a:cubicBezTo>
                        <a:cubicBezTo>
                          <a:pt x="498709" y="60632"/>
                          <a:pt x="499814" y="79948"/>
                          <a:pt x="504967" y="97983"/>
                        </a:cubicBezTo>
                        <a:cubicBezTo>
                          <a:pt x="513436" y="127625"/>
                          <a:pt x="535284" y="184395"/>
                          <a:pt x="545911" y="207166"/>
                        </a:cubicBezTo>
                        <a:cubicBezTo>
                          <a:pt x="567420" y="253256"/>
                          <a:pt x="598065" y="295391"/>
                          <a:pt x="614149" y="343643"/>
                        </a:cubicBezTo>
                        <a:cubicBezTo>
                          <a:pt x="623248" y="370939"/>
                          <a:pt x="621100" y="405185"/>
                          <a:pt x="641445" y="425530"/>
                        </a:cubicBezTo>
                        <a:cubicBezTo>
                          <a:pt x="655093" y="439178"/>
                          <a:pt x="672026" y="450190"/>
                          <a:pt x="682388" y="466473"/>
                        </a:cubicBezTo>
                        <a:cubicBezTo>
                          <a:pt x="704233" y="500801"/>
                          <a:pt x="708207" y="546883"/>
                          <a:pt x="736979" y="575655"/>
                        </a:cubicBezTo>
                        <a:cubicBezTo>
                          <a:pt x="750627" y="589303"/>
                          <a:pt x="765567" y="601771"/>
                          <a:pt x="777923" y="616598"/>
                        </a:cubicBezTo>
                        <a:cubicBezTo>
                          <a:pt x="872934" y="730612"/>
                          <a:pt x="726537" y="578861"/>
                          <a:pt x="846161" y="698485"/>
                        </a:cubicBezTo>
                        <a:cubicBezTo>
                          <a:pt x="878613" y="795837"/>
                          <a:pt x="832598" y="678140"/>
                          <a:pt x="900752" y="780372"/>
                        </a:cubicBezTo>
                        <a:cubicBezTo>
                          <a:pt x="908732" y="792342"/>
                          <a:pt x="906420" y="809345"/>
                          <a:pt x="914400" y="821315"/>
                        </a:cubicBezTo>
                        <a:cubicBezTo>
                          <a:pt x="925106" y="837374"/>
                          <a:pt x="942988" y="847431"/>
                          <a:pt x="955344" y="862258"/>
                        </a:cubicBezTo>
                        <a:cubicBezTo>
                          <a:pt x="965845" y="874859"/>
                          <a:pt x="971041" y="891603"/>
                          <a:pt x="982639" y="903201"/>
                        </a:cubicBezTo>
                        <a:cubicBezTo>
                          <a:pt x="994237" y="914799"/>
                          <a:pt x="1011984" y="918899"/>
                          <a:pt x="1023582" y="930497"/>
                        </a:cubicBezTo>
                        <a:cubicBezTo>
                          <a:pt x="1112164" y="1019079"/>
                          <a:pt x="1012491" y="959071"/>
                          <a:pt x="1119117" y="1012383"/>
                        </a:cubicBezTo>
                        <a:cubicBezTo>
                          <a:pt x="1132765" y="1026031"/>
                          <a:pt x="1144825" y="1041477"/>
                          <a:pt x="1160060" y="1053327"/>
                        </a:cubicBezTo>
                        <a:cubicBezTo>
                          <a:pt x="1185955" y="1073468"/>
                          <a:pt x="1214651" y="1089721"/>
                          <a:pt x="1241947" y="1107918"/>
                        </a:cubicBezTo>
                        <a:cubicBezTo>
                          <a:pt x="1255595" y="1117016"/>
                          <a:pt x="1271292" y="1123615"/>
                          <a:pt x="1282890" y="1135213"/>
                        </a:cubicBezTo>
                        <a:cubicBezTo>
                          <a:pt x="1296538" y="1148861"/>
                          <a:pt x="1306262" y="1168170"/>
                          <a:pt x="1323833" y="1176157"/>
                        </a:cubicBezTo>
                        <a:cubicBezTo>
                          <a:pt x="1357984" y="1191680"/>
                          <a:pt x="1396621" y="1194354"/>
                          <a:pt x="1433015" y="1203452"/>
                        </a:cubicBezTo>
                        <a:cubicBezTo>
                          <a:pt x="1451212" y="1208001"/>
                          <a:pt x="1469812" y="1211168"/>
                          <a:pt x="1487606" y="1217100"/>
                        </a:cubicBezTo>
                        <a:cubicBezTo>
                          <a:pt x="1501254" y="1221649"/>
                          <a:pt x="1514274" y="1228964"/>
                          <a:pt x="1528549" y="1230748"/>
                        </a:cubicBezTo>
                        <a:cubicBezTo>
                          <a:pt x="1551120" y="1233569"/>
                          <a:pt x="1574042" y="1230748"/>
                          <a:pt x="1596788" y="1230748"/>
                        </a:cubicBezTo>
                      </a:path>
                    </a:pathLst>
                  </a:custGeom>
                  <a:noFill/>
                  <a:ln w="38100" cap="flat" cmpd="sng" algn="ctr">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154687" name="フリーフォーム 77"/>
                  <p:cNvSpPr>
                    <a:spLocks/>
                  </p:cNvSpPr>
                  <p:nvPr/>
                </p:nvSpPr>
                <p:spPr bwMode="auto">
                  <a:xfrm>
                    <a:off x="7209000" y="4869160"/>
                    <a:ext cx="432000" cy="221807"/>
                  </a:xfrm>
                  <a:custGeom>
                    <a:avLst/>
                    <a:gdLst>
                      <a:gd name="T0" fmla="*/ 0 w 1173708"/>
                      <a:gd name="T1" fmla="*/ 0 h 869879"/>
                      <a:gd name="T2" fmla="*/ 0 w 1173708"/>
                      <a:gd name="T3" fmla="*/ 0 h 869879"/>
                      <a:gd name="T4" fmla="*/ 0 w 1173708"/>
                      <a:gd name="T5" fmla="*/ 0 h 869879"/>
                      <a:gd name="T6" fmla="*/ 0 w 1173708"/>
                      <a:gd name="T7" fmla="*/ 0 h 869879"/>
                      <a:gd name="T8" fmla="*/ 0 w 1173708"/>
                      <a:gd name="T9" fmla="*/ 0 h 869879"/>
                      <a:gd name="T10" fmla="*/ 0 w 1173708"/>
                      <a:gd name="T11" fmla="*/ 0 h 869879"/>
                      <a:gd name="T12" fmla="*/ 0 w 1173708"/>
                      <a:gd name="T13" fmla="*/ 0 h 869879"/>
                      <a:gd name="T14" fmla="*/ 0 w 1173708"/>
                      <a:gd name="T15" fmla="*/ 0 h 869879"/>
                      <a:gd name="T16" fmla="*/ 0 w 1173708"/>
                      <a:gd name="T17" fmla="*/ 0 h 869879"/>
                      <a:gd name="T18" fmla="*/ 0 w 1173708"/>
                      <a:gd name="T19" fmla="*/ 0 h 869879"/>
                      <a:gd name="T20" fmla="*/ 0 w 1173708"/>
                      <a:gd name="T21" fmla="*/ 0 h 869879"/>
                      <a:gd name="T22" fmla="*/ 0 w 1173708"/>
                      <a:gd name="T23" fmla="*/ 0 h 869879"/>
                      <a:gd name="T24" fmla="*/ 0 w 1173708"/>
                      <a:gd name="T25" fmla="*/ 0 h 869879"/>
                      <a:gd name="T26" fmla="*/ 0 w 1173708"/>
                      <a:gd name="T27" fmla="*/ 0 h 8698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73708" h="869879">
                        <a:moveTo>
                          <a:pt x="1173708" y="0"/>
                        </a:moveTo>
                        <a:cubicBezTo>
                          <a:pt x="1169159" y="54591"/>
                          <a:pt x="1172201" y="110355"/>
                          <a:pt x="1160060" y="163773"/>
                        </a:cubicBezTo>
                        <a:cubicBezTo>
                          <a:pt x="1130924" y="291971"/>
                          <a:pt x="1088209" y="321322"/>
                          <a:pt x="1009934" y="423080"/>
                        </a:cubicBezTo>
                        <a:cubicBezTo>
                          <a:pt x="996065" y="441109"/>
                          <a:pt x="979163" y="457326"/>
                          <a:pt x="968991" y="477671"/>
                        </a:cubicBezTo>
                        <a:cubicBezTo>
                          <a:pt x="959893" y="495868"/>
                          <a:pt x="956082" y="517876"/>
                          <a:pt x="941696" y="532262"/>
                        </a:cubicBezTo>
                        <a:cubicBezTo>
                          <a:pt x="927310" y="546648"/>
                          <a:pt x="905302" y="550459"/>
                          <a:pt x="887105" y="559558"/>
                        </a:cubicBezTo>
                        <a:cubicBezTo>
                          <a:pt x="833294" y="640273"/>
                          <a:pt x="893370" y="564831"/>
                          <a:pt x="805218" y="627797"/>
                        </a:cubicBezTo>
                        <a:cubicBezTo>
                          <a:pt x="789512" y="639015"/>
                          <a:pt x="779102" y="656384"/>
                          <a:pt x="764275" y="668740"/>
                        </a:cubicBezTo>
                        <a:cubicBezTo>
                          <a:pt x="751674" y="679241"/>
                          <a:pt x="736679" y="686502"/>
                          <a:pt x="723331" y="696036"/>
                        </a:cubicBezTo>
                        <a:cubicBezTo>
                          <a:pt x="704822" y="709257"/>
                          <a:pt x="688029" y="724924"/>
                          <a:pt x="668740" y="736979"/>
                        </a:cubicBezTo>
                        <a:cubicBezTo>
                          <a:pt x="609978" y="773705"/>
                          <a:pt x="579706" y="772885"/>
                          <a:pt x="504967" y="791570"/>
                        </a:cubicBezTo>
                        <a:cubicBezTo>
                          <a:pt x="426077" y="811293"/>
                          <a:pt x="457097" y="805527"/>
                          <a:pt x="354842" y="818865"/>
                        </a:cubicBezTo>
                        <a:lnTo>
                          <a:pt x="136478" y="846161"/>
                        </a:lnTo>
                        <a:cubicBezTo>
                          <a:pt x="65323" y="869879"/>
                          <a:pt x="109920" y="859809"/>
                          <a:pt x="0" y="859809"/>
                        </a:cubicBezTo>
                      </a:path>
                    </a:pathLst>
                  </a:custGeom>
                  <a:noFill/>
                  <a:ln w="38100" cap="flat" cmpd="sng" algn="ctr">
                    <a:solidFill>
                      <a:schemeClr val="tx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grpSp>
            <p:grpSp>
              <p:nvGrpSpPr>
                <p:cNvPr id="154679" name="グループ化 23"/>
                <p:cNvGrpSpPr>
                  <a:grpSpLocks/>
                </p:cNvGrpSpPr>
                <p:nvPr/>
              </p:nvGrpSpPr>
              <p:grpSpPr bwMode="auto">
                <a:xfrm>
                  <a:off x="6963572" y="5123026"/>
                  <a:ext cx="1288769" cy="394206"/>
                  <a:chOff x="6963572" y="5123026"/>
                  <a:chExt cx="1288769" cy="394206"/>
                </a:xfrm>
              </p:grpSpPr>
              <p:grpSp>
                <p:nvGrpSpPr>
                  <p:cNvPr id="154680" name="グループ化 53"/>
                  <p:cNvGrpSpPr>
                    <a:grpSpLocks/>
                  </p:cNvGrpSpPr>
                  <p:nvPr/>
                </p:nvGrpSpPr>
                <p:grpSpPr bwMode="auto">
                  <a:xfrm>
                    <a:off x="7803804" y="5123030"/>
                    <a:ext cx="448537" cy="394202"/>
                    <a:chOff x="8803440" y="2348876"/>
                    <a:chExt cx="540000" cy="584109"/>
                  </a:xfrm>
                </p:grpSpPr>
                <p:cxnSp>
                  <p:nvCxnSpPr>
                    <p:cNvPr id="154684" name="直線コネクタ 74"/>
                    <p:cNvCxnSpPr>
                      <a:cxnSpLocks noChangeShapeType="1"/>
                    </p:cNvCxnSpPr>
                    <p:nvPr/>
                  </p:nvCxnSpPr>
                  <p:spPr bwMode="auto">
                    <a:xfrm rot="11100000" flipV="1">
                      <a:off x="8803440" y="2348876"/>
                      <a:ext cx="504056" cy="360040"/>
                    </a:xfrm>
                    <a:prstGeom prst="line">
                      <a:avLst/>
                    </a:prstGeom>
                    <a:noFill/>
                    <a:ln w="38100" algn="ctr">
                      <a:solidFill>
                        <a:schemeClr val="tx1"/>
                      </a:solidFill>
                      <a:round/>
                      <a:headEnd/>
                      <a:tailEnd/>
                    </a:ln>
                    <a:extLst>
                      <a:ext uri="{909E8E84-426E-40DD-AFC4-6F175D3DCCD1}">
                        <a14:hiddenFill xmlns="" xmlns:a14="http://schemas.microsoft.com/office/drawing/2010/main">
                          <a:noFill/>
                        </a14:hiddenFill>
                      </a:ext>
                    </a:extLst>
                  </p:spPr>
                </p:cxnSp>
                <p:cxnSp>
                  <p:nvCxnSpPr>
                    <p:cNvPr id="154685" name="直線コネクタ 75"/>
                    <p:cNvCxnSpPr>
                      <a:cxnSpLocks noChangeShapeType="1"/>
                    </p:cNvCxnSpPr>
                    <p:nvPr/>
                  </p:nvCxnSpPr>
                  <p:spPr bwMode="auto">
                    <a:xfrm rot="10500000">
                      <a:off x="8803440" y="2653338"/>
                      <a:ext cx="540000" cy="279647"/>
                    </a:xfrm>
                    <a:prstGeom prst="line">
                      <a:avLst/>
                    </a:prstGeom>
                    <a:noFill/>
                    <a:ln w="38100" algn="ctr">
                      <a:solidFill>
                        <a:schemeClr val="tx1"/>
                      </a:solidFill>
                      <a:round/>
                      <a:headEnd/>
                      <a:tailEnd/>
                    </a:ln>
                    <a:extLst>
                      <a:ext uri="{909E8E84-426E-40DD-AFC4-6F175D3DCCD1}">
                        <a14:hiddenFill xmlns="" xmlns:a14="http://schemas.microsoft.com/office/drawing/2010/main">
                          <a:noFill/>
                        </a14:hiddenFill>
                      </a:ext>
                    </a:extLst>
                  </p:spPr>
                </p:cxnSp>
              </p:grpSp>
              <p:grpSp>
                <p:nvGrpSpPr>
                  <p:cNvPr id="154681" name="グループ化 54"/>
                  <p:cNvGrpSpPr>
                    <a:grpSpLocks/>
                  </p:cNvGrpSpPr>
                  <p:nvPr/>
                </p:nvGrpSpPr>
                <p:grpSpPr bwMode="auto">
                  <a:xfrm flipH="1">
                    <a:off x="6963572" y="5123026"/>
                    <a:ext cx="448538" cy="394202"/>
                    <a:chOff x="8967951" y="2348877"/>
                    <a:chExt cx="540000" cy="584103"/>
                  </a:xfrm>
                </p:grpSpPr>
                <p:cxnSp>
                  <p:nvCxnSpPr>
                    <p:cNvPr id="154682" name="直線コネクタ 72"/>
                    <p:cNvCxnSpPr>
                      <a:cxnSpLocks noChangeShapeType="1"/>
                    </p:cNvCxnSpPr>
                    <p:nvPr/>
                  </p:nvCxnSpPr>
                  <p:spPr bwMode="auto">
                    <a:xfrm rot="11100000" flipV="1">
                      <a:off x="8967956" y="2348877"/>
                      <a:ext cx="504056" cy="360039"/>
                    </a:xfrm>
                    <a:prstGeom prst="line">
                      <a:avLst/>
                    </a:prstGeom>
                    <a:noFill/>
                    <a:ln w="38100" algn="ctr">
                      <a:solidFill>
                        <a:schemeClr val="tx1"/>
                      </a:solidFill>
                      <a:round/>
                      <a:headEnd/>
                      <a:tailEnd/>
                    </a:ln>
                    <a:extLst>
                      <a:ext uri="{909E8E84-426E-40DD-AFC4-6F175D3DCCD1}">
                        <a14:hiddenFill xmlns="" xmlns:a14="http://schemas.microsoft.com/office/drawing/2010/main">
                          <a:noFill/>
                        </a14:hiddenFill>
                      </a:ext>
                    </a:extLst>
                  </p:spPr>
                </p:cxnSp>
                <p:cxnSp>
                  <p:nvCxnSpPr>
                    <p:cNvPr id="154683" name="直線コネクタ 73"/>
                    <p:cNvCxnSpPr>
                      <a:cxnSpLocks noChangeShapeType="1"/>
                    </p:cNvCxnSpPr>
                    <p:nvPr/>
                  </p:nvCxnSpPr>
                  <p:spPr bwMode="auto">
                    <a:xfrm rot="10500000">
                      <a:off x="8967951" y="2653333"/>
                      <a:ext cx="540000" cy="279647"/>
                    </a:xfrm>
                    <a:prstGeom prst="line">
                      <a:avLst/>
                    </a:prstGeom>
                    <a:noFill/>
                    <a:ln w="38100" algn="ctr">
                      <a:solidFill>
                        <a:schemeClr val="tx1"/>
                      </a:solidFill>
                      <a:round/>
                      <a:headEnd/>
                      <a:tailEnd/>
                    </a:ln>
                    <a:extLst>
                      <a:ext uri="{909E8E84-426E-40DD-AFC4-6F175D3DCCD1}">
                        <a14:hiddenFill xmlns="" xmlns:a14="http://schemas.microsoft.com/office/drawing/2010/main">
                          <a:noFill/>
                        </a14:hiddenFill>
                      </a:ext>
                    </a:extLst>
                  </p:spPr>
                </p:cxnSp>
              </p:grpSp>
            </p:grpSp>
          </p:grpSp>
          <p:sp>
            <p:nvSpPr>
              <p:cNvPr id="79" name="涙形 78"/>
              <p:cNvSpPr/>
              <p:nvPr/>
            </p:nvSpPr>
            <p:spPr bwMode="auto">
              <a:xfrm rot="17910449">
                <a:off x="2247026" y="4759723"/>
                <a:ext cx="229262" cy="253109"/>
              </a:xfrm>
              <a:prstGeom prst="teardrop">
                <a:avLst>
                  <a:gd name="adj" fmla="val 13790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w="9525" cap="flat" cmpd="sng" algn="ctr">
                <a:solidFill>
                  <a:srgbClr val="CCCCFF"/>
                </a:solidFill>
                <a:prstDash val="solid"/>
                <a:round/>
                <a:headEnd type="none" w="med" len="med"/>
                <a:tailEnd type="none" w="med" len="med"/>
              </a:ln>
              <a:effectLst/>
            </p:spPr>
            <p:txBody>
              <a:bodyPr/>
              <a:lstStyle/>
              <a:p>
                <a:pPr>
                  <a:defRPr/>
                </a:pPr>
                <a:endParaRPr lang="ja-JP" altLang="en-US">
                  <a:solidFill>
                    <a:srgbClr val="000000"/>
                  </a:solidFill>
                </a:endParaRPr>
              </a:p>
            </p:txBody>
          </p:sp>
          <p:sp>
            <p:nvSpPr>
              <p:cNvPr id="80" name="円弧 79"/>
              <p:cNvSpPr/>
              <p:nvPr/>
            </p:nvSpPr>
            <p:spPr bwMode="auto">
              <a:xfrm rot="19052674">
                <a:off x="1867344" y="4882645"/>
                <a:ext cx="438190" cy="477526"/>
              </a:xfrm>
              <a:prstGeom prst="arc">
                <a:avLst/>
              </a:prstGeom>
              <a:noFill/>
              <a:ln w="38100" cap="flat" cmpd="sng" algn="ctr">
                <a:solidFill>
                  <a:schemeClr val="tx1"/>
                </a:solidFill>
                <a:prstDash val="solid"/>
                <a:round/>
                <a:headEnd type="none" w="med" len="med"/>
                <a:tailEnd type="none" w="med" len="med"/>
              </a:ln>
              <a:effectLst/>
            </p:spPr>
            <p:txBody>
              <a:bodyPr/>
              <a:lstStyle/>
              <a:p>
                <a:pPr>
                  <a:defRPr/>
                </a:pPr>
                <a:endParaRPr lang="ja-JP" altLang="en-US">
                  <a:solidFill>
                    <a:srgbClr val="000000"/>
                  </a:solidFill>
                </a:endParaRPr>
              </a:p>
            </p:txBody>
          </p:sp>
        </p:grpSp>
      </p:grpSp>
      <p:grpSp>
        <p:nvGrpSpPr>
          <p:cNvPr id="14" name="グループ化 81"/>
          <p:cNvGrpSpPr>
            <a:grpSpLocks/>
          </p:cNvGrpSpPr>
          <p:nvPr/>
        </p:nvGrpSpPr>
        <p:grpSpPr bwMode="auto">
          <a:xfrm>
            <a:off x="4211638" y="2636838"/>
            <a:ext cx="936625" cy="936625"/>
            <a:chOff x="4427984" y="4365104"/>
            <a:chExt cx="2016224" cy="2016224"/>
          </a:xfrm>
        </p:grpSpPr>
        <p:sp>
          <p:nvSpPr>
            <p:cNvPr id="154666" name="円/楕円 82"/>
            <p:cNvSpPr>
              <a:spLocks noChangeArrowheads="1"/>
            </p:cNvSpPr>
            <p:nvPr/>
          </p:nvSpPr>
          <p:spPr bwMode="auto">
            <a:xfrm>
              <a:off x="4427984" y="4365104"/>
              <a:ext cx="2016224" cy="2016224"/>
            </a:xfrm>
            <a:prstGeom prst="ellipse">
              <a:avLst/>
            </a:prstGeom>
            <a:solidFill>
              <a:srgbClr val="FAD226"/>
            </a:solidFill>
            <a:ln w="38100" algn="ctr">
              <a:solidFill>
                <a:srgbClr val="FB6511"/>
              </a:solidFill>
              <a:round/>
              <a:headEnd/>
              <a:tailEnd/>
            </a:ln>
          </p:spPr>
          <p:txBody>
            <a:bodyPr/>
            <a:lstStyle/>
            <a:p>
              <a:endParaRPr lang="ja-JP" altLang="en-US">
                <a:solidFill>
                  <a:srgbClr val="000000"/>
                </a:solidFill>
              </a:endParaRPr>
            </a:p>
          </p:txBody>
        </p:sp>
        <p:sp>
          <p:nvSpPr>
            <p:cNvPr id="84" name="円弧 83"/>
            <p:cNvSpPr/>
            <p:nvPr/>
          </p:nvSpPr>
          <p:spPr bwMode="auto">
            <a:xfrm rot="8149159">
              <a:off x="4684283" y="4409528"/>
              <a:ext cx="1578806" cy="1530963"/>
            </a:xfrm>
            <a:prstGeom prst="arc">
              <a:avLst/>
            </a:prstGeom>
            <a:noFill/>
            <a:ln w="38100" cap="flat" cmpd="sng" algn="ctr">
              <a:solidFill>
                <a:schemeClr val="tx1"/>
              </a:solidFill>
              <a:prstDash val="solid"/>
              <a:round/>
              <a:headEnd type="none" w="med" len="med"/>
              <a:tailEnd type="none" w="med" len="med"/>
            </a:ln>
            <a:effectLst/>
          </p:spPr>
          <p:txBody>
            <a:bodyPr/>
            <a:lstStyle/>
            <a:p>
              <a:pPr>
                <a:defRPr/>
              </a:pPr>
              <a:endParaRPr lang="ja-JP" altLang="en-US">
                <a:solidFill>
                  <a:srgbClr val="000000"/>
                </a:solidFill>
              </a:endParaRPr>
            </a:p>
          </p:txBody>
        </p:sp>
        <p:sp>
          <p:nvSpPr>
            <p:cNvPr id="154668" name="円/楕円 84"/>
            <p:cNvSpPr>
              <a:spLocks noChangeArrowheads="1"/>
            </p:cNvSpPr>
            <p:nvPr/>
          </p:nvSpPr>
          <p:spPr bwMode="auto">
            <a:xfrm>
              <a:off x="4932040" y="4941168"/>
              <a:ext cx="288032" cy="360040"/>
            </a:xfrm>
            <a:prstGeom prst="ellipse">
              <a:avLst/>
            </a:prstGeom>
            <a:solidFill>
              <a:schemeClr val="tx1"/>
            </a:solidFill>
            <a:ln w="9525" algn="ctr">
              <a:solidFill>
                <a:schemeClr val="tx1"/>
              </a:solidFill>
              <a:round/>
              <a:headEnd/>
              <a:tailEnd/>
            </a:ln>
          </p:spPr>
          <p:txBody>
            <a:bodyPr/>
            <a:lstStyle/>
            <a:p>
              <a:endParaRPr lang="ja-JP" altLang="en-US">
                <a:solidFill>
                  <a:srgbClr val="000000"/>
                </a:solidFill>
              </a:endParaRPr>
            </a:p>
          </p:txBody>
        </p:sp>
        <p:sp>
          <p:nvSpPr>
            <p:cNvPr id="154669" name="円/楕円 85"/>
            <p:cNvSpPr>
              <a:spLocks noChangeArrowheads="1"/>
            </p:cNvSpPr>
            <p:nvPr/>
          </p:nvSpPr>
          <p:spPr bwMode="auto">
            <a:xfrm>
              <a:off x="5652120" y="4941168"/>
              <a:ext cx="288032" cy="360040"/>
            </a:xfrm>
            <a:prstGeom prst="ellipse">
              <a:avLst/>
            </a:prstGeom>
            <a:solidFill>
              <a:schemeClr val="tx1"/>
            </a:solidFill>
            <a:ln w="9525" algn="ctr">
              <a:solidFill>
                <a:schemeClr val="tx1"/>
              </a:solidFill>
              <a:round/>
              <a:headEnd/>
              <a:tailEnd/>
            </a:ln>
          </p:spPr>
          <p:txBody>
            <a:bodyPr/>
            <a:lstStyle/>
            <a:p>
              <a:endParaRPr lang="ja-JP" altLang="en-US">
                <a:solidFill>
                  <a:srgbClr val="00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6000"/>
                                        <p:tgtEl>
                                          <p:spTgt spid="4"/>
                                        </p:tgtEl>
                                      </p:cBhvr>
                                    </p:animEffect>
                                  </p:childTnLst>
                                </p:cTn>
                              </p:par>
                            </p:childTnLst>
                          </p:cTn>
                        </p:par>
                        <p:par>
                          <p:cTn id="8" fill="hold" nodeType="afterGroup">
                            <p:stCondLst>
                              <p:cond delay="60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15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2000"/>
                                        <p:tgtEl>
                                          <p:spTgt spid="2"/>
                                        </p:tgtEl>
                                      </p:cBhvr>
                                    </p:animEffect>
                                  </p:childTnLst>
                                </p:cTn>
                              </p:par>
                            </p:childTnLst>
                          </p:cTn>
                        </p:par>
                        <p:par>
                          <p:cTn id="22" fill="hold" nodeType="afterGroup">
                            <p:stCondLst>
                              <p:cond delay="2000"/>
                            </p:stCondLst>
                            <p:childTnLst>
                              <p:par>
                                <p:cTn id="23" presetID="9"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20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0"/>
                                        <p:tgtEl>
                                          <p:spTgt spid="3"/>
                                        </p:tgtEl>
                                      </p:cBhvr>
                                    </p:animEffect>
                                  </p:childTnLst>
                                </p:cTn>
                              </p:par>
                            </p:childTnLst>
                          </p:cTn>
                        </p:par>
                        <p:par>
                          <p:cTn id="31" fill="hold" nodeType="afterGroup">
                            <p:stCondLst>
                              <p:cond delay="5000"/>
                            </p:stCondLst>
                            <p:childTnLst>
                              <p:par>
                                <p:cTn id="32" presetID="9"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6"/>
          <p:cNvSpPr>
            <a:spLocks noChangeArrowheads="1"/>
          </p:cNvSpPr>
          <p:nvPr/>
        </p:nvSpPr>
        <p:spPr bwMode="auto">
          <a:xfrm>
            <a:off x="1042988" y="2205038"/>
            <a:ext cx="6985000" cy="1223962"/>
          </a:xfrm>
          <a:prstGeom prst="rect">
            <a:avLst/>
          </a:prstGeom>
          <a:solidFill>
            <a:srgbClr val="F0FDA1"/>
          </a:solidFill>
          <a:ln w="9525">
            <a:solidFill>
              <a:schemeClr val="tx1"/>
            </a:solidFill>
            <a:miter lim="800000"/>
            <a:headEnd/>
            <a:tailEnd/>
          </a:ln>
        </p:spPr>
        <p:txBody>
          <a:bodyPr wrap="none" anchor="ctr"/>
          <a:lstStyle/>
          <a:p>
            <a:endParaRPr lang="ja-JP" altLang="en-US">
              <a:solidFill>
                <a:srgbClr val="000000"/>
              </a:solidFill>
            </a:endParaRPr>
          </a:p>
        </p:txBody>
      </p:sp>
      <p:sp>
        <p:nvSpPr>
          <p:cNvPr id="155651" name="Rectangle 2"/>
          <p:cNvSpPr>
            <a:spLocks noGrp="1" noChangeArrowheads="1"/>
          </p:cNvSpPr>
          <p:nvPr>
            <p:ph type="title"/>
          </p:nvPr>
        </p:nvSpPr>
        <p:spPr>
          <a:xfrm>
            <a:off x="1403350" y="333375"/>
            <a:ext cx="6624638" cy="1343025"/>
          </a:xfrm>
        </p:spPr>
        <p:txBody>
          <a:bodyPr/>
          <a:lstStyle/>
          <a:p>
            <a:pPr algn="ctr" eaLnBrk="1" hangingPunct="1"/>
            <a:r>
              <a:rPr lang="ja-JP" altLang="en-US" smtClean="0"/>
              <a:t>のみ薬を使うときのきまり</a:t>
            </a:r>
            <a:r>
              <a:rPr lang="en-US" altLang="ja-JP" smtClean="0"/>
              <a:t/>
            </a:r>
            <a:br>
              <a:rPr lang="en-US" altLang="ja-JP" smtClean="0"/>
            </a:br>
            <a:r>
              <a:rPr lang="ja-JP" altLang="en-US" sz="3600" smtClean="0"/>
              <a:t>用法、用量を守りましょう</a:t>
            </a:r>
          </a:p>
        </p:txBody>
      </p:sp>
      <p:sp>
        <p:nvSpPr>
          <p:cNvPr id="155652" name="Rectangle 3"/>
          <p:cNvSpPr>
            <a:spLocks noGrp="1" noChangeArrowheads="1"/>
          </p:cNvSpPr>
          <p:nvPr>
            <p:ph type="body" idx="1"/>
          </p:nvPr>
        </p:nvSpPr>
        <p:spPr>
          <a:xfrm>
            <a:off x="611188" y="3573463"/>
            <a:ext cx="8353425" cy="2881312"/>
          </a:xfrm>
        </p:spPr>
        <p:txBody>
          <a:bodyPr/>
          <a:lstStyle/>
          <a:p>
            <a:pPr eaLnBrk="1" hangingPunct="1"/>
            <a:r>
              <a:rPr lang="ja-JP" altLang="en-US" smtClean="0"/>
              <a:t>いつのむか？</a:t>
            </a:r>
            <a:r>
              <a:rPr lang="ja-JP" altLang="en-US" sz="2800" smtClean="0"/>
              <a:t>　→食後、食間、食前、ねる前、</a:t>
            </a:r>
          </a:p>
          <a:p>
            <a:pPr eaLnBrk="1" hangingPunct="1">
              <a:buFont typeface="Wingdings" pitchFamily="2" charset="2"/>
              <a:buNone/>
            </a:pPr>
            <a:r>
              <a:rPr lang="ja-JP" altLang="en-US" sz="2800" smtClean="0"/>
              <a:t>　　　　　　　　　　　　　　頓服</a:t>
            </a:r>
            <a:r>
              <a:rPr lang="en-US" altLang="ja-JP" sz="2800" smtClean="0"/>
              <a:t>(</a:t>
            </a:r>
            <a:r>
              <a:rPr lang="ja-JP" altLang="en-US" sz="2800" smtClean="0"/>
              <a:t>症状が出た時</a:t>
            </a:r>
            <a:r>
              <a:rPr lang="en-US" altLang="ja-JP" sz="2800" smtClean="0"/>
              <a:t>)</a:t>
            </a:r>
            <a:r>
              <a:rPr lang="ja-JP" altLang="en-US" sz="2800" smtClean="0"/>
              <a:t>　　など</a:t>
            </a:r>
          </a:p>
          <a:p>
            <a:pPr eaLnBrk="1" hangingPunct="1"/>
            <a:r>
              <a:rPr lang="ja-JP" altLang="en-US" smtClean="0"/>
              <a:t>何回のむか？</a:t>
            </a:r>
            <a:r>
              <a:rPr lang="ja-JP" altLang="en-US" sz="2800" smtClean="0"/>
              <a:t>　→</a:t>
            </a:r>
            <a:r>
              <a:rPr lang="en-US" altLang="ja-JP" sz="2800" smtClean="0"/>
              <a:t>1</a:t>
            </a:r>
            <a:r>
              <a:rPr lang="ja-JP" altLang="en-US" sz="2800" smtClean="0"/>
              <a:t>日</a:t>
            </a:r>
            <a:r>
              <a:rPr lang="en-US" altLang="ja-JP" sz="2800" smtClean="0"/>
              <a:t>1</a:t>
            </a:r>
            <a:r>
              <a:rPr lang="ja-JP" altLang="en-US" sz="2800" smtClean="0"/>
              <a:t>回、</a:t>
            </a:r>
            <a:r>
              <a:rPr lang="en-US" altLang="ja-JP" sz="2800" smtClean="0"/>
              <a:t>1</a:t>
            </a:r>
            <a:r>
              <a:rPr lang="ja-JP" altLang="en-US" sz="2800" smtClean="0"/>
              <a:t>日</a:t>
            </a:r>
            <a:r>
              <a:rPr lang="en-US" altLang="ja-JP" sz="2800" smtClean="0"/>
              <a:t>2</a:t>
            </a:r>
            <a:r>
              <a:rPr lang="ja-JP" altLang="en-US" sz="2800" smtClean="0"/>
              <a:t>回、</a:t>
            </a:r>
            <a:r>
              <a:rPr lang="en-US" altLang="ja-JP" sz="2800" smtClean="0"/>
              <a:t>1</a:t>
            </a:r>
            <a:r>
              <a:rPr lang="ja-JP" altLang="en-US" sz="2800" smtClean="0"/>
              <a:t>日</a:t>
            </a:r>
            <a:r>
              <a:rPr lang="en-US" altLang="ja-JP" sz="2800" smtClean="0"/>
              <a:t>3</a:t>
            </a:r>
            <a:r>
              <a:rPr lang="ja-JP" altLang="en-US" sz="2800" smtClean="0"/>
              <a:t>回など</a:t>
            </a:r>
          </a:p>
          <a:p>
            <a:pPr eaLnBrk="1" hangingPunct="1"/>
            <a:r>
              <a:rPr lang="ja-JP" altLang="en-US" smtClean="0"/>
              <a:t>いくつのむか？</a:t>
            </a:r>
            <a:r>
              <a:rPr lang="ja-JP" altLang="en-US" sz="2800" smtClean="0"/>
              <a:t>→</a:t>
            </a:r>
            <a:r>
              <a:rPr lang="en-US" altLang="ja-JP" sz="2800" smtClean="0"/>
              <a:t>1</a:t>
            </a:r>
            <a:r>
              <a:rPr lang="ja-JP" altLang="en-US" sz="2800" smtClean="0"/>
              <a:t>回</a:t>
            </a:r>
            <a:r>
              <a:rPr lang="en-US" altLang="ja-JP" sz="2800" smtClean="0"/>
              <a:t>1</a:t>
            </a:r>
            <a:r>
              <a:rPr lang="ja-JP" altLang="en-US" sz="2800" smtClean="0"/>
              <a:t>錠など</a:t>
            </a:r>
          </a:p>
          <a:p>
            <a:pPr eaLnBrk="1" hangingPunct="1"/>
            <a:r>
              <a:rPr lang="ja-JP" altLang="en-US" smtClean="0"/>
              <a:t>のみかたは？</a:t>
            </a:r>
            <a:r>
              <a:rPr lang="ja-JP" altLang="en-US" sz="2800" smtClean="0"/>
              <a:t>　→コップ</a:t>
            </a:r>
            <a:r>
              <a:rPr lang="en-US" altLang="ja-JP" sz="2800" smtClean="0"/>
              <a:t>1</a:t>
            </a:r>
            <a:r>
              <a:rPr lang="ja-JP" altLang="en-US" sz="2800" smtClean="0"/>
              <a:t>杯の水またはぬるま湯で　　　　　　　　　　　　　　　　　　　　　</a:t>
            </a:r>
          </a:p>
        </p:txBody>
      </p:sp>
      <p:sp>
        <p:nvSpPr>
          <p:cNvPr id="155653" name="Rectangle 5"/>
          <p:cNvSpPr>
            <a:spLocks noChangeArrowheads="1"/>
          </p:cNvSpPr>
          <p:nvPr/>
        </p:nvSpPr>
        <p:spPr bwMode="auto">
          <a:xfrm>
            <a:off x="1258888" y="2225675"/>
            <a:ext cx="6672262"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ja-JP" altLang="en-US" sz="3200" b="0">
                <a:solidFill>
                  <a:srgbClr val="FF0000"/>
                </a:solidFill>
              </a:rPr>
              <a:t>用法</a:t>
            </a:r>
            <a:r>
              <a:rPr lang="ja-JP" altLang="en-US" sz="3200" b="0">
                <a:solidFill>
                  <a:srgbClr val="000000"/>
                </a:solidFill>
              </a:rPr>
              <a:t>→のみ方、のむ回数、のむ時間</a:t>
            </a:r>
          </a:p>
          <a:p>
            <a:r>
              <a:rPr lang="ja-JP" altLang="en-US" sz="3200" b="0">
                <a:solidFill>
                  <a:srgbClr val="FF0000"/>
                </a:solidFill>
              </a:rPr>
              <a:t>用量</a:t>
            </a:r>
            <a:r>
              <a:rPr lang="ja-JP" altLang="en-US" sz="3200" b="0">
                <a:solidFill>
                  <a:srgbClr val="000000"/>
                </a:solidFill>
              </a:rPr>
              <a:t>→のむ量や数</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00113" y="620713"/>
            <a:ext cx="7056437" cy="1008062"/>
          </a:xfrm>
        </p:spPr>
        <p:txBody>
          <a:bodyPr>
            <a:normAutofit fontScale="90000"/>
          </a:bodyPr>
          <a:lstStyle/>
          <a:p>
            <a:pPr eaLnBrk="1" fontAlgn="auto" hangingPunct="1">
              <a:spcAft>
                <a:spcPts val="0"/>
              </a:spcAft>
              <a:defRPr/>
            </a:pPr>
            <a:r>
              <a:rPr lang="en-US" altLang="ja-JP" b="1" dirty="0" smtClean="0">
                <a:solidFill>
                  <a:srgbClr val="66FF33"/>
                </a:solidFill>
              </a:rPr>
              <a:t/>
            </a:r>
            <a:br>
              <a:rPr lang="en-US" altLang="ja-JP" b="1" dirty="0" smtClean="0">
                <a:solidFill>
                  <a:srgbClr val="66FF33"/>
                </a:solidFill>
              </a:rPr>
            </a:br>
            <a:r>
              <a:rPr lang="en-US" altLang="ja-JP" b="1" dirty="0" smtClean="0">
                <a:solidFill>
                  <a:srgbClr val="66FF33"/>
                </a:solidFill>
              </a:rPr>
              <a:t/>
            </a:r>
            <a:br>
              <a:rPr lang="en-US" altLang="ja-JP" b="1" dirty="0" smtClean="0">
                <a:solidFill>
                  <a:srgbClr val="66FF33"/>
                </a:solidFill>
              </a:rPr>
            </a:br>
            <a:r>
              <a:rPr lang="en-US" altLang="ja-JP" b="1" dirty="0" smtClean="0">
                <a:solidFill>
                  <a:srgbClr val="66FF33"/>
                </a:solidFill>
              </a:rPr>
              <a:t/>
            </a:r>
            <a:br>
              <a:rPr lang="en-US" altLang="ja-JP" b="1" dirty="0" smtClean="0">
                <a:solidFill>
                  <a:srgbClr val="66FF33"/>
                </a:solidFill>
              </a:rPr>
            </a:br>
            <a:r>
              <a:rPr lang="en-US" altLang="ja-JP" b="1" dirty="0" smtClean="0">
                <a:solidFill>
                  <a:srgbClr val="66FF33"/>
                </a:solidFill>
              </a:rPr>
              <a:t/>
            </a:r>
            <a:br>
              <a:rPr lang="en-US" altLang="ja-JP" b="1" dirty="0" smtClean="0">
                <a:solidFill>
                  <a:srgbClr val="66FF33"/>
                </a:solidFill>
              </a:rPr>
            </a:br>
            <a:r>
              <a:rPr lang="en-US" altLang="ja-JP" b="1" dirty="0" smtClean="0">
                <a:solidFill>
                  <a:srgbClr val="66FF33"/>
                </a:solidFill>
              </a:rPr>
              <a:t/>
            </a:r>
            <a:br>
              <a:rPr lang="en-US" altLang="ja-JP" b="1" dirty="0" smtClean="0">
                <a:solidFill>
                  <a:srgbClr val="66FF33"/>
                </a:solidFill>
              </a:rPr>
            </a:br>
            <a:r>
              <a:rPr lang="ja-JP" altLang="en-US" b="1" dirty="0" smtClean="0">
                <a:solidFill>
                  <a:srgbClr val="66FF33"/>
                </a:solidFill>
              </a:rPr>
              <a:t>　</a:t>
            </a:r>
            <a:r>
              <a:rPr lang="ja-JP" altLang="en-US" sz="4900" b="1" dirty="0" smtClean="0">
                <a:solidFill>
                  <a:srgbClr val="0070C0"/>
                </a:solidFill>
                <a:latin typeface="ＭＳ ゴシック" pitchFamily="49" charset="-128"/>
                <a:ea typeface="ＭＳ ゴシック" pitchFamily="49" charset="-128"/>
              </a:rPr>
              <a:t>くすりの用法･用量とは</a:t>
            </a:r>
            <a:endParaRPr lang="ja-JP" altLang="en-US" sz="4900" dirty="0" smtClean="0">
              <a:solidFill>
                <a:srgbClr val="0070C0"/>
              </a:solidFill>
              <a:latin typeface="ＭＳ ゴシック" pitchFamily="49" charset="-128"/>
              <a:ea typeface="ＭＳ ゴシック" pitchFamily="49" charset="-128"/>
            </a:endParaRPr>
          </a:p>
        </p:txBody>
      </p:sp>
      <p:graphicFrame>
        <p:nvGraphicFramePr>
          <p:cNvPr id="31851" name="Group 107"/>
          <p:cNvGraphicFramePr>
            <a:graphicFrameLocks noGrp="1"/>
          </p:cNvGraphicFramePr>
          <p:nvPr>
            <p:ph sz="half" idx="2"/>
          </p:nvPr>
        </p:nvGraphicFramePr>
        <p:xfrm>
          <a:off x="1187450" y="1989138"/>
          <a:ext cx="5988050" cy="4505326"/>
        </p:xfrm>
        <a:graphic>
          <a:graphicData uri="http://schemas.openxmlformats.org/drawingml/2006/table">
            <a:tbl>
              <a:tblPr/>
              <a:tblGrid>
                <a:gridCol w="1450670"/>
                <a:gridCol w="4537380"/>
              </a:tblGrid>
              <a:tr h="39623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000" b="0" i="0" u="none" strike="noStrike" cap="none" normalizeH="0" baseline="0" dirty="0" smtClean="0">
                          <a:ln>
                            <a:noFill/>
                          </a:ln>
                          <a:solidFill>
                            <a:srgbClr val="000000"/>
                          </a:solidFill>
                          <a:effectLst/>
                          <a:latin typeface="Century" pitchFamily="18" charset="0"/>
                          <a:ea typeface="ＭＳ 明朝" charset="-128"/>
                          <a:cs typeface="ＭＳ Ｐゴシック" pitchFamily="50" charset="-128"/>
                        </a:rPr>
                        <a:t>用法</a:t>
                      </a:r>
                      <a:endParaRPr kumimoji="1" lang="ja-JP" altLang="en-US" sz="2000" b="0" i="0" u="none" strike="noStrike" cap="none" normalizeH="0" baseline="0" dirty="0" smtClean="0">
                        <a:ln>
                          <a:noFill/>
                        </a:ln>
                        <a:solidFill>
                          <a:schemeClr val="tx1"/>
                        </a:solidFill>
                        <a:effectLst/>
                        <a:latin typeface="Arial" charset="0"/>
                        <a:ea typeface="ＭＳ 明朝" charset="-128"/>
                        <a:cs typeface="ＭＳ Ｐゴシック" pitchFamily="50" charset="-128"/>
                      </a:endParaRPr>
                    </a:p>
                  </a:txBody>
                  <a:tcPr marL="91463" marR="91463"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000" b="0" i="0" u="none" strike="noStrike" cap="none" normalizeH="0" baseline="0" smtClean="0">
                          <a:ln>
                            <a:noFill/>
                          </a:ln>
                          <a:solidFill>
                            <a:srgbClr val="000000"/>
                          </a:solidFill>
                          <a:effectLst/>
                          <a:latin typeface="Century" pitchFamily="18" charset="0"/>
                          <a:ea typeface="ＭＳ 明朝" charset="-128"/>
                          <a:cs typeface="ＭＳ Ｐゴシック" pitchFamily="50" charset="-128"/>
                        </a:rPr>
                        <a:t>飲む時間</a:t>
                      </a:r>
                      <a:endParaRPr kumimoji="1" lang="ja-JP" altLang="en-US" sz="2000" b="0" i="0" u="none" strike="noStrike" cap="none" normalizeH="0" baseline="0" smtClean="0">
                        <a:ln>
                          <a:noFill/>
                        </a:ln>
                        <a:solidFill>
                          <a:schemeClr val="tx1"/>
                        </a:solidFill>
                        <a:effectLst/>
                        <a:latin typeface="Arial" charset="0"/>
                        <a:ea typeface="ＭＳ 明朝" charset="-128"/>
                        <a:cs typeface="ＭＳ Ｐゴシック" pitchFamily="50" charset="-128"/>
                      </a:endParaRPr>
                    </a:p>
                  </a:txBody>
                  <a:tcPr marL="91463" marR="91463"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51815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1" i="0" u="none" strike="noStrike" cap="none" normalizeH="0" baseline="0" dirty="0" smtClean="0">
                          <a:ln>
                            <a:noFill/>
                          </a:ln>
                          <a:solidFill>
                            <a:srgbClr val="0070C0"/>
                          </a:solidFill>
                          <a:effectLst/>
                          <a:latin typeface="ＭＳ ゴシック" pitchFamily="49" charset="-128"/>
                          <a:ea typeface="ＭＳ ゴシック" pitchFamily="49" charset="-128"/>
                          <a:cs typeface="ＭＳ Ｐゴシック" pitchFamily="50" charset="-128"/>
                        </a:rPr>
                        <a:t>食　前</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食事をする</a:t>
                      </a:r>
                      <a:r>
                        <a:rPr kumimoji="1" lang="en-US" altLang="ja-JP"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30</a:t>
                      </a: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分前</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819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1" i="0" u="none" strike="noStrike" cap="none" normalizeH="0" baseline="0" dirty="0" smtClean="0">
                          <a:ln>
                            <a:noFill/>
                          </a:ln>
                          <a:solidFill>
                            <a:srgbClr val="0070C0"/>
                          </a:solidFill>
                          <a:effectLst/>
                          <a:latin typeface="ＭＳ ゴシック" pitchFamily="49" charset="-128"/>
                          <a:ea typeface="ＭＳ ゴシック" pitchFamily="49" charset="-128"/>
                          <a:cs typeface="ＭＳ Ｐゴシック" pitchFamily="50" charset="-128"/>
                        </a:rPr>
                        <a:t>食　後</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食事が終ったあと</a:t>
                      </a:r>
                      <a:r>
                        <a:rPr kumimoji="1" lang="en-US" altLang="ja-JP"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30</a:t>
                      </a: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分以内</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819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1" i="0" u="none" strike="noStrike" cap="none" normalizeH="0" baseline="0" dirty="0" smtClean="0">
                          <a:ln>
                            <a:noFill/>
                          </a:ln>
                          <a:solidFill>
                            <a:srgbClr val="0070C0"/>
                          </a:solidFill>
                          <a:effectLst/>
                          <a:latin typeface="ＭＳ ゴシック" pitchFamily="49" charset="-128"/>
                          <a:ea typeface="ＭＳ ゴシック" pitchFamily="49" charset="-128"/>
                          <a:cs typeface="ＭＳ Ｐゴシック" pitchFamily="50" charset="-128"/>
                        </a:rPr>
                        <a:t>食　間</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前の食事から２～</a:t>
                      </a:r>
                      <a:r>
                        <a:rPr kumimoji="1" lang="en-US" altLang="ja-JP"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3</a:t>
                      </a: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時間後</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819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1" i="0" u="none" strike="noStrike" cap="none" normalizeH="0" baseline="0" dirty="0" smtClean="0">
                          <a:ln>
                            <a:noFill/>
                          </a:ln>
                          <a:solidFill>
                            <a:srgbClr val="0070C0"/>
                          </a:solidFill>
                          <a:effectLst/>
                          <a:latin typeface="ＭＳ ゴシック" pitchFamily="49" charset="-128"/>
                          <a:ea typeface="ＭＳ ゴシック" pitchFamily="49" charset="-128"/>
                          <a:cs typeface="ＭＳ Ｐゴシック" pitchFamily="50" charset="-128"/>
                        </a:rPr>
                        <a:t>寝る前</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寝る直前または</a:t>
                      </a:r>
                      <a:r>
                        <a:rPr kumimoji="1" lang="en-US" altLang="ja-JP"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30</a:t>
                      </a: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a:t>
                      </a:r>
                      <a:r>
                        <a:rPr kumimoji="1" lang="en-US" altLang="ja-JP"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60</a:t>
                      </a: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分前</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815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1" i="0" u="none" strike="noStrike" cap="none" normalizeH="0" baseline="0" dirty="0" smtClean="0">
                          <a:ln>
                            <a:noFill/>
                          </a:ln>
                          <a:solidFill>
                            <a:srgbClr val="0070C0"/>
                          </a:solidFill>
                          <a:effectLst/>
                          <a:latin typeface="ＭＳ ゴシック" pitchFamily="49" charset="-128"/>
                          <a:ea typeface="ＭＳ ゴシック" pitchFamily="49" charset="-128"/>
                          <a:cs typeface="ＭＳ Ｐゴシック" pitchFamily="50" charset="-128"/>
                        </a:rPr>
                        <a:t>頓　服</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必要な時だけ</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819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1" i="0" u="none" strike="noStrike" cap="none" normalizeH="0" baseline="0" dirty="0" smtClean="0">
                          <a:ln>
                            <a:noFill/>
                          </a:ln>
                          <a:solidFill>
                            <a:srgbClr val="0070C0"/>
                          </a:solidFill>
                          <a:effectLst/>
                          <a:latin typeface="ＭＳ ゴシック" pitchFamily="49" charset="-128"/>
                          <a:ea typeface="ＭＳ ゴシック" pitchFamily="49" charset="-128"/>
                          <a:cs typeface="ＭＳ Ｐゴシック" pitchFamily="50" charset="-128"/>
                        </a:rPr>
                        <a:t>その他</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800" b="1" i="0" u="none" strike="noStrike" cap="none" normalizeH="0" baseline="0" dirty="0" smtClean="0">
                          <a:ln>
                            <a:noFill/>
                          </a:ln>
                          <a:solidFill>
                            <a:schemeClr val="accent1">
                              <a:lumMod val="75000"/>
                            </a:schemeClr>
                          </a:solidFill>
                          <a:effectLst/>
                          <a:latin typeface="ＭＳ ゴシック" pitchFamily="49" charset="-128"/>
                          <a:ea typeface="ＭＳ ゴシック" pitchFamily="49" charset="-128"/>
                          <a:cs typeface="ＭＳ Ｐゴシック" pitchFamily="50" charset="-128"/>
                        </a:rPr>
                        <a:t>「何時間ごとに」と指定</a:t>
                      </a:r>
                    </a:p>
                  </a:txBody>
                  <a:tcPr marL="91463" marR="91463"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56701" name="Picture 9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80288" y="4076700"/>
            <a:ext cx="1223962" cy="165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702" name="AutoShape 98"/>
          <p:cNvSpPr>
            <a:spLocks noChangeArrowheads="1"/>
          </p:cNvSpPr>
          <p:nvPr/>
        </p:nvSpPr>
        <p:spPr bwMode="auto">
          <a:xfrm>
            <a:off x="7308850" y="1628775"/>
            <a:ext cx="1511300" cy="1439863"/>
          </a:xfrm>
          <a:prstGeom prst="wedgeRoundRectCallout">
            <a:avLst>
              <a:gd name="adj1" fmla="val -22181"/>
              <a:gd name="adj2" fmla="val 84778"/>
              <a:gd name="adj3" fmla="val 16667"/>
            </a:avLst>
          </a:prstGeom>
          <a:solidFill>
            <a:srgbClr val="CCFFCC"/>
          </a:solidFill>
          <a:ln w="9525">
            <a:solidFill>
              <a:srgbClr val="000000"/>
            </a:solidFill>
            <a:miter lim="800000"/>
            <a:headEnd/>
            <a:tailEnd/>
          </a:ln>
        </p:spPr>
        <p:txBody>
          <a:bodyPr lIns="74295" tIns="8890" rIns="74295" bIns="8890"/>
          <a:lstStyle/>
          <a:p>
            <a:pPr algn="just"/>
            <a:r>
              <a:rPr lang="ja-JP" altLang="en-US" sz="2000">
                <a:latin typeface="ＭＳ Ｐ明朝" charset="-128"/>
                <a:ea typeface="ＭＳ Ｐ明朝" charset="-128"/>
              </a:rPr>
              <a:t>くすりと食事の関係はとても大切です</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7698" name="Object 3"/>
          <p:cNvGraphicFramePr>
            <a:graphicFrameLocks noChangeAspect="1"/>
          </p:cNvGraphicFramePr>
          <p:nvPr/>
        </p:nvGraphicFramePr>
        <p:xfrm>
          <a:off x="531813" y="4000500"/>
          <a:ext cx="1879600" cy="2857500"/>
        </p:xfrm>
        <a:graphic>
          <a:graphicData uri="http://schemas.openxmlformats.org/presentationml/2006/ole">
            <p:oleObj spid="_x0000_s157746" name="Image" r:id="rId4" imgW="1879365" imgH="2857143" progId="">
              <p:embed/>
            </p:oleObj>
          </a:graphicData>
        </a:graphic>
      </p:graphicFrame>
      <p:graphicFrame>
        <p:nvGraphicFramePr>
          <p:cNvPr id="157699" name="Object 4"/>
          <p:cNvGraphicFramePr>
            <a:graphicFrameLocks noChangeAspect="1"/>
          </p:cNvGraphicFramePr>
          <p:nvPr/>
        </p:nvGraphicFramePr>
        <p:xfrm>
          <a:off x="431800" y="368300"/>
          <a:ext cx="939800" cy="1016000"/>
        </p:xfrm>
        <a:graphic>
          <a:graphicData uri="http://schemas.openxmlformats.org/presentationml/2006/ole">
            <p:oleObj spid="_x0000_s157747" name="Image" r:id="rId5" imgW="939683" imgH="1015515" progId="">
              <p:embed/>
            </p:oleObj>
          </a:graphicData>
        </a:graphic>
      </p:graphicFrame>
      <p:sp>
        <p:nvSpPr>
          <p:cNvPr id="157700" name="AutoShape 5"/>
          <p:cNvSpPr>
            <a:spLocks noChangeArrowheads="1"/>
          </p:cNvSpPr>
          <p:nvPr/>
        </p:nvSpPr>
        <p:spPr bwMode="auto">
          <a:xfrm>
            <a:off x="1676400" y="304800"/>
            <a:ext cx="6815138" cy="1684338"/>
          </a:xfrm>
          <a:prstGeom prst="roundRect">
            <a:avLst>
              <a:gd name="adj" fmla="val 3218"/>
            </a:avLst>
          </a:prstGeom>
          <a:solidFill>
            <a:srgbClr val="FFFFCC"/>
          </a:solidFill>
          <a:ln w="28575">
            <a:solidFill>
              <a:srgbClr val="FF9933"/>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b="0">
              <a:solidFill>
                <a:srgbClr val="000000"/>
              </a:solidFill>
              <a:latin typeface="Calibri" pitchFamily="34" charset="0"/>
            </a:endParaRPr>
          </a:p>
        </p:txBody>
      </p:sp>
      <p:sp>
        <p:nvSpPr>
          <p:cNvPr id="157701" name="Text Box 6"/>
          <p:cNvSpPr txBox="1">
            <a:spLocks noChangeArrowheads="1"/>
          </p:cNvSpPr>
          <p:nvPr/>
        </p:nvSpPr>
        <p:spPr bwMode="auto">
          <a:xfrm>
            <a:off x="1692275" y="476250"/>
            <a:ext cx="6696075"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4000">
                <a:solidFill>
                  <a:srgbClr val="1C1C1C"/>
                </a:solidFill>
                <a:latin typeface="Arial" charset="0"/>
              </a:rPr>
              <a:t>薬は、どの飲み物で服用するのが正しいのでしょうか？</a:t>
            </a:r>
          </a:p>
        </p:txBody>
      </p:sp>
      <p:sp>
        <p:nvSpPr>
          <p:cNvPr id="157702" name="Text Box 7"/>
          <p:cNvSpPr txBox="1">
            <a:spLocks noChangeArrowheads="1"/>
          </p:cNvSpPr>
          <p:nvPr/>
        </p:nvSpPr>
        <p:spPr bwMode="auto">
          <a:xfrm>
            <a:off x="3048000" y="3157538"/>
            <a:ext cx="1773238"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b="0">
                <a:solidFill>
                  <a:srgbClr val="000000"/>
                </a:solidFill>
                <a:latin typeface="Arial" charset="0"/>
              </a:rPr>
              <a:t>１．コーラ</a:t>
            </a:r>
          </a:p>
        </p:txBody>
      </p:sp>
      <p:sp>
        <p:nvSpPr>
          <p:cNvPr id="157703" name="Text Box 8"/>
          <p:cNvSpPr txBox="1">
            <a:spLocks noChangeArrowheads="1"/>
          </p:cNvSpPr>
          <p:nvPr/>
        </p:nvSpPr>
        <p:spPr bwMode="auto">
          <a:xfrm>
            <a:off x="3481388" y="4437063"/>
            <a:ext cx="1522412"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b="0">
                <a:solidFill>
                  <a:srgbClr val="000000"/>
                </a:solidFill>
                <a:latin typeface="Arial" charset="0"/>
              </a:rPr>
              <a:t>２．お茶</a:t>
            </a:r>
          </a:p>
        </p:txBody>
      </p:sp>
      <p:sp>
        <p:nvSpPr>
          <p:cNvPr id="157704" name="Text Box 9"/>
          <p:cNvSpPr txBox="1">
            <a:spLocks noChangeArrowheads="1"/>
          </p:cNvSpPr>
          <p:nvPr/>
        </p:nvSpPr>
        <p:spPr bwMode="auto">
          <a:xfrm>
            <a:off x="4333875" y="5589588"/>
            <a:ext cx="1138238"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b="0">
                <a:solidFill>
                  <a:srgbClr val="000000"/>
                </a:solidFill>
                <a:latin typeface="Arial" charset="0"/>
              </a:rPr>
              <a:t>３．水</a:t>
            </a:r>
          </a:p>
        </p:txBody>
      </p:sp>
      <p:graphicFrame>
        <p:nvGraphicFramePr>
          <p:cNvPr id="157705" name="Object 11"/>
          <p:cNvGraphicFramePr>
            <a:graphicFrameLocks noChangeAspect="1"/>
          </p:cNvGraphicFramePr>
          <p:nvPr/>
        </p:nvGraphicFramePr>
        <p:xfrm>
          <a:off x="5219700" y="3716338"/>
          <a:ext cx="1084263" cy="1417637"/>
        </p:xfrm>
        <a:graphic>
          <a:graphicData uri="http://schemas.openxmlformats.org/presentationml/2006/ole">
            <p:oleObj spid="_x0000_s157748" name="Image" r:id="rId6" imgW="1523272" imgH="1993651" progId="">
              <p:embed/>
            </p:oleObj>
          </a:graphicData>
        </a:graphic>
      </p:graphicFrame>
      <p:graphicFrame>
        <p:nvGraphicFramePr>
          <p:cNvPr id="157706" name="Object 12"/>
          <p:cNvGraphicFramePr>
            <a:graphicFrameLocks noChangeAspect="1"/>
          </p:cNvGraphicFramePr>
          <p:nvPr/>
        </p:nvGraphicFramePr>
        <p:xfrm>
          <a:off x="6877050" y="3429000"/>
          <a:ext cx="2108200" cy="3187700"/>
        </p:xfrm>
        <a:graphic>
          <a:graphicData uri="http://schemas.openxmlformats.org/presentationml/2006/ole">
            <p:oleObj spid="_x0000_s157749" name="Image" r:id="rId7" imgW="2107937" imgH="3187302" progId="">
              <p:embed/>
            </p:oleObj>
          </a:graphicData>
        </a:graphic>
      </p:graphicFrame>
      <p:graphicFrame>
        <p:nvGraphicFramePr>
          <p:cNvPr id="157707" name="Object 13"/>
          <p:cNvGraphicFramePr>
            <a:graphicFrameLocks noChangeAspect="1"/>
          </p:cNvGraphicFramePr>
          <p:nvPr/>
        </p:nvGraphicFramePr>
        <p:xfrm>
          <a:off x="5530850" y="5229225"/>
          <a:ext cx="863600" cy="1308100"/>
        </p:xfrm>
        <a:graphic>
          <a:graphicData uri="http://schemas.openxmlformats.org/presentationml/2006/ole">
            <p:oleObj spid="_x0000_s157750" name="Image" r:id="rId8" imgW="863188" imgH="1307937" progId="">
              <p:embed/>
            </p:oleObj>
          </a:graphicData>
        </a:graphic>
      </p:graphicFrame>
      <p:graphicFrame>
        <p:nvGraphicFramePr>
          <p:cNvPr id="157708" name="Object 14"/>
          <p:cNvGraphicFramePr>
            <a:graphicFrameLocks noChangeAspect="1"/>
          </p:cNvGraphicFramePr>
          <p:nvPr/>
        </p:nvGraphicFramePr>
        <p:xfrm>
          <a:off x="4943475" y="2565400"/>
          <a:ext cx="914400" cy="1371600"/>
        </p:xfrm>
        <a:graphic>
          <a:graphicData uri="http://schemas.openxmlformats.org/presentationml/2006/ole">
            <p:oleObj spid="_x0000_s157751" name="Image" r:id="rId9" imgW="1066291" imgH="1600000" progId="">
              <p:embed/>
            </p:oleObj>
          </a:graphicData>
        </a:graphic>
      </p:graphicFrame>
      <p:sp>
        <p:nvSpPr>
          <p:cNvPr id="157709" name="Text Box 16"/>
          <p:cNvSpPr txBox="1">
            <a:spLocks noChangeArrowheads="1"/>
          </p:cNvSpPr>
          <p:nvPr/>
        </p:nvSpPr>
        <p:spPr bwMode="auto">
          <a:xfrm>
            <a:off x="1763713" y="3429000"/>
            <a:ext cx="863600" cy="762000"/>
          </a:xfrm>
          <a:prstGeom prst="rect">
            <a:avLst/>
          </a:prstGeom>
          <a:noFill/>
          <a:ln>
            <a:noFill/>
          </a:ln>
          <a:effectLst/>
          <a:extLst>
            <a:ext uri="{909E8E84-426E-40DD-AFC4-6F175D3DCCD1}">
              <a14:hiddenFill xmlns="" xmlns:a14="http://schemas.microsoft.com/office/drawing/2010/main">
                <a:solidFill>
                  <a:srgbClr val="FF99CC"/>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4400">
                <a:solidFill>
                  <a:srgbClr val="C0504D"/>
                </a:solidFill>
                <a:latin typeface="Calibri" pitchFamily="34" charset="0"/>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8722" name="Object 15"/>
          <p:cNvGraphicFramePr>
            <a:graphicFrameLocks noChangeAspect="1"/>
          </p:cNvGraphicFramePr>
          <p:nvPr/>
        </p:nvGraphicFramePr>
        <p:xfrm>
          <a:off x="5530850" y="5229225"/>
          <a:ext cx="863600" cy="1308100"/>
        </p:xfrm>
        <a:graphic>
          <a:graphicData uri="http://schemas.openxmlformats.org/presentationml/2006/ole">
            <p:oleObj spid="_x0000_s158770" name="Image" r:id="rId4" imgW="863188" imgH="1307937" progId="">
              <p:embed/>
            </p:oleObj>
          </a:graphicData>
        </a:graphic>
      </p:graphicFrame>
      <p:graphicFrame>
        <p:nvGraphicFramePr>
          <p:cNvPr id="158723" name="Object 3"/>
          <p:cNvGraphicFramePr>
            <a:graphicFrameLocks noChangeAspect="1"/>
          </p:cNvGraphicFramePr>
          <p:nvPr/>
        </p:nvGraphicFramePr>
        <p:xfrm>
          <a:off x="531813" y="4000500"/>
          <a:ext cx="1879600" cy="2857500"/>
        </p:xfrm>
        <a:graphic>
          <a:graphicData uri="http://schemas.openxmlformats.org/presentationml/2006/ole">
            <p:oleObj spid="_x0000_s158771" name="Image" r:id="rId5" imgW="1879365" imgH="2857143" progId="">
              <p:embed/>
            </p:oleObj>
          </a:graphicData>
        </a:graphic>
      </p:graphicFrame>
      <p:sp>
        <p:nvSpPr>
          <p:cNvPr id="158724" name="Oval 4"/>
          <p:cNvSpPr>
            <a:spLocks noChangeArrowheads="1"/>
          </p:cNvSpPr>
          <p:nvPr/>
        </p:nvSpPr>
        <p:spPr bwMode="auto">
          <a:xfrm>
            <a:off x="4067175" y="5516563"/>
            <a:ext cx="1676400" cy="838200"/>
          </a:xfrm>
          <a:prstGeom prst="ellipse">
            <a:avLst/>
          </a:prstGeom>
          <a:noFill/>
          <a:ln w="254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b="0">
              <a:solidFill>
                <a:srgbClr val="000000"/>
              </a:solidFill>
              <a:latin typeface="Calibri" pitchFamily="34" charset="0"/>
            </a:endParaRPr>
          </a:p>
        </p:txBody>
      </p:sp>
      <p:sp>
        <p:nvSpPr>
          <p:cNvPr id="158725" name="Text Box 7"/>
          <p:cNvSpPr txBox="1">
            <a:spLocks noChangeArrowheads="1"/>
          </p:cNvSpPr>
          <p:nvPr/>
        </p:nvSpPr>
        <p:spPr bwMode="auto">
          <a:xfrm>
            <a:off x="3048000" y="3157538"/>
            <a:ext cx="1773238"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b="0">
                <a:solidFill>
                  <a:srgbClr val="000000"/>
                </a:solidFill>
                <a:latin typeface="Arial" charset="0"/>
              </a:rPr>
              <a:t>１．コーラ</a:t>
            </a:r>
          </a:p>
        </p:txBody>
      </p:sp>
      <p:sp>
        <p:nvSpPr>
          <p:cNvPr id="158726" name="Text Box 8"/>
          <p:cNvSpPr txBox="1">
            <a:spLocks noChangeArrowheads="1"/>
          </p:cNvSpPr>
          <p:nvPr/>
        </p:nvSpPr>
        <p:spPr bwMode="auto">
          <a:xfrm>
            <a:off x="3481388" y="4437063"/>
            <a:ext cx="1522412"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b="0">
                <a:solidFill>
                  <a:srgbClr val="000000"/>
                </a:solidFill>
                <a:latin typeface="Arial" charset="0"/>
              </a:rPr>
              <a:t>２．お茶</a:t>
            </a:r>
          </a:p>
        </p:txBody>
      </p:sp>
      <p:sp>
        <p:nvSpPr>
          <p:cNvPr id="158727" name="Text Box 9"/>
          <p:cNvSpPr txBox="1">
            <a:spLocks noChangeArrowheads="1"/>
          </p:cNvSpPr>
          <p:nvPr/>
        </p:nvSpPr>
        <p:spPr bwMode="auto">
          <a:xfrm>
            <a:off x="4333875" y="5589588"/>
            <a:ext cx="1138238"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3200" b="0">
                <a:solidFill>
                  <a:srgbClr val="000000"/>
                </a:solidFill>
                <a:latin typeface="Arial" charset="0"/>
              </a:rPr>
              <a:t>３．水</a:t>
            </a:r>
          </a:p>
        </p:txBody>
      </p:sp>
      <p:graphicFrame>
        <p:nvGraphicFramePr>
          <p:cNvPr id="158728" name="Object 10"/>
          <p:cNvGraphicFramePr>
            <a:graphicFrameLocks noChangeAspect="1"/>
          </p:cNvGraphicFramePr>
          <p:nvPr/>
        </p:nvGraphicFramePr>
        <p:xfrm>
          <a:off x="395288" y="404813"/>
          <a:ext cx="812800" cy="825500"/>
        </p:xfrm>
        <a:graphic>
          <a:graphicData uri="http://schemas.openxmlformats.org/presentationml/2006/ole">
            <p:oleObj spid="_x0000_s158772" name="Image" r:id="rId6" imgW="812412" imgH="825106" progId="">
              <p:embed/>
            </p:oleObj>
          </a:graphicData>
        </a:graphic>
      </p:graphicFrame>
      <p:graphicFrame>
        <p:nvGraphicFramePr>
          <p:cNvPr id="158729" name="Object 13"/>
          <p:cNvGraphicFramePr>
            <a:graphicFrameLocks noChangeAspect="1"/>
          </p:cNvGraphicFramePr>
          <p:nvPr/>
        </p:nvGraphicFramePr>
        <p:xfrm>
          <a:off x="5219700" y="3716338"/>
          <a:ext cx="1084263" cy="1417637"/>
        </p:xfrm>
        <a:graphic>
          <a:graphicData uri="http://schemas.openxmlformats.org/presentationml/2006/ole">
            <p:oleObj spid="_x0000_s158773" name="Image" r:id="rId7" imgW="1523272" imgH="1993651" progId="">
              <p:embed/>
            </p:oleObj>
          </a:graphicData>
        </a:graphic>
      </p:graphicFrame>
      <p:graphicFrame>
        <p:nvGraphicFramePr>
          <p:cNvPr id="158730" name="Object 14"/>
          <p:cNvGraphicFramePr>
            <a:graphicFrameLocks noChangeAspect="1"/>
          </p:cNvGraphicFramePr>
          <p:nvPr/>
        </p:nvGraphicFramePr>
        <p:xfrm>
          <a:off x="6877050" y="3429000"/>
          <a:ext cx="2108200" cy="3187700"/>
        </p:xfrm>
        <a:graphic>
          <a:graphicData uri="http://schemas.openxmlformats.org/presentationml/2006/ole">
            <p:oleObj spid="_x0000_s158774" name="Image" r:id="rId8" imgW="2107937" imgH="3187302" progId="">
              <p:embed/>
            </p:oleObj>
          </a:graphicData>
        </a:graphic>
      </p:graphicFrame>
      <p:graphicFrame>
        <p:nvGraphicFramePr>
          <p:cNvPr id="158731" name="Object 16"/>
          <p:cNvGraphicFramePr>
            <a:graphicFrameLocks noChangeAspect="1"/>
          </p:cNvGraphicFramePr>
          <p:nvPr/>
        </p:nvGraphicFramePr>
        <p:xfrm>
          <a:off x="4943475" y="2565400"/>
          <a:ext cx="914400" cy="1371600"/>
        </p:xfrm>
        <a:graphic>
          <a:graphicData uri="http://schemas.openxmlformats.org/presentationml/2006/ole">
            <p:oleObj spid="_x0000_s158775" name="Image" r:id="rId9" imgW="1066291" imgH="1600000" progId="">
              <p:embed/>
            </p:oleObj>
          </a:graphicData>
        </a:graphic>
      </p:graphicFrame>
      <p:sp>
        <p:nvSpPr>
          <p:cNvPr id="158732" name="AutoShape 17"/>
          <p:cNvSpPr>
            <a:spLocks noChangeArrowheads="1"/>
          </p:cNvSpPr>
          <p:nvPr/>
        </p:nvSpPr>
        <p:spPr bwMode="auto">
          <a:xfrm>
            <a:off x="1676400" y="304800"/>
            <a:ext cx="6815138" cy="1684338"/>
          </a:xfrm>
          <a:prstGeom prst="roundRect">
            <a:avLst>
              <a:gd name="adj" fmla="val 3218"/>
            </a:avLst>
          </a:prstGeom>
          <a:solidFill>
            <a:srgbClr val="FFFFCC"/>
          </a:solidFill>
          <a:ln w="28575">
            <a:solidFill>
              <a:srgbClr val="FF9933"/>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800" b="0">
              <a:solidFill>
                <a:srgbClr val="000000"/>
              </a:solidFill>
              <a:latin typeface="Calibri" pitchFamily="34" charset="0"/>
            </a:endParaRPr>
          </a:p>
        </p:txBody>
      </p:sp>
      <p:sp>
        <p:nvSpPr>
          <p:cNvPr id="158733" name="Text Box 22"/>
          <p:cNvSpPr txBox="1">
            <a:spLocks noChangeArrowheads="1"/>
          </p:cNvSpPr>
          <p:nvPr/>
        </p:nvSpPr>
        <p:spPr bwMode="auto">
          <a:xfrm>
            <a:off x="1692275" y="476250"/>
            <a:ext cx="6696075"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4000">
                <a:solidFill>
                  <a:srgbClr val="1C1C1C"/>
                </a:solidFill>
                <a:latin typeface="Arial" charset="0"/>
              </a:rPr>
              <a:t>くすりは、どの飲み物で服用するのが正しいのでしょう？</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コンテンツ プレースホルダ 2"/>
          <p:cNvSpPr>
            <a:spLocks noGrp="1"/>
          </p:cNvSpPr>
          <p:nvPr>
            <p:ph idx="1"/>
          </p:nvPr>
        </p:nvSpPr>
        <p:spPr>
          <a:xfrm>
            <a:off x="1187450" y="2276475"/>
            <a:ext cx="7772400" cy="4114800"/>
          </a:xfrm>
        </p:spPr>
        <p:txBody>
          <a:bodyPr/>
          <a:lstStyle/>
          <a:p>
            <a:r>
              <a:rPr lang="ja-JP" altLang="en-US" smtClean="0"/>
              <a:t>お茶：薬の効果が弱くなることがあります</a:t>
            </a:r>
            <a:endParaRPr lang="en-US" altLang="ja-JP" smtClean="0"/>
          </a:p>
          <a:p>
            <a:r>
              <a:rPr lang="ja-JP" altLang="en-US" smtClean="0"/>
              <a:t>牛乳：薬の効果が発揮されるのに時間が</a:t>
            </a:r>
            <a:endParaRPr lang="en-US" altLang="ja-JP" smtClean="0"/>
          </a:p>
          <a:p>
            <a:pPr>
              <a:buFont typeface="Wingdings" pitchFamily="2" charset="2"/>
              <a:buNone/>
            </a:pPr>
            <a:r>
              <a:rPr lang="ja-JP" altLang="en-US" smtClean="0"/>
              <a:t>　　　　　かかりすぎることがあります</a:t>
            </a:r>
            <a:endParaRPr lang="en-US" altLang="ja-JP" smtClean="0"/>
          </a:p>
          <a:p>
            <a:r>
              <a:rPr lang="ja-JP" altLang="en-US" smtClean="0"/>
              <a:t>コーラ、コーヒー：カフェインの作用により</a:t>
            </a:r>
            <a:endParaRPr lang="en-US" altLang="ja-JP" smtClean="0"/>
          </a:p>
          <a:p>
            <a:pPr>
              <a:buFont typeface="Wingdings" pitchFamily="2" charset="2"/>
              <a:buNone/>
            </a:pPr>
            <a:r>
              <a:rPr lang="ja-JP" altLang="en-US" smtClean="0"/>
              <a:t>　　　　　眠れなくなることがあります</a:t>
            </a:r>
            <a:endParaRPr lang="en-US" altLang="ja-JP" smtClean="0"/>
          </a:p>
          <a:p>
            <a:r>
              <a:rPr lang="ja-JP" altLang="en-US" smtClean="0"/>
              <a:t>ジュース：果物や野菜の成分は目的とする効果を変えてしまうことがあります</a:t>
            </a:r>
            <a:endParaRPr lang="en-US" altLang="ja-JP" smtClean="0"/>
          </a:p>
          <a:p>
            <a:endParaRPr lang="en-US" altLang="ja-JP" smtClean="0"/>
          </a:p>
          <a:p>
            <a:pPr>
              <a:buFont typeface="Wingdings" pitchFamily="2" charset="2"/>
              <a:buNone/>
            </a:pPr>
            <a:r>
              <a:rPr lang="ja-JP" altLang="en-US" smtClean="0"/>
              <a:t>　</a:t>
            </a:r>
            <a:endParaRPr lang="en-US" altLang="ja-JP" smtClean="0"/>
          </a:p>
          <a:p>
            <a:endParaRPr lang="ja-JP" altLang="en-US" smtClean="0"/>
          </a:p>
        </p:txBody>
      </p:sp>
      <p:sp>
        <p:nvSpPr>
          <p:cNvPr id="159747" name="タイトル 3"/>
          <p:cNvSpPr>
            <a:spLocks noGrp="1"/>
          </p:cNvSpPr>
          <p:nvPr>
            <p:ph type="title"/>
          </p:nvPr>
        </p:nvSpPr>
        <p:spPr>
          <a:xfrm>
            <a:off x="1042988" y="260350"/>
            <a:ext cx="7885112" cy="1603375"/>
          </a:xfrm>
        </p:spPr>
        <p:txBody>
          <a:bodyPr/>
          <a:lstStyle/>
          <a:p>
            <a:pPr algn="ctr"/>
            <a:r>
              <a:rPr lang="ja-JP" altLang="en-US" sz="4800" smtClean="0"/>
              <a:t>薬は水またはぬるま湯で</a:t>
            </a:r>
            <a:r>
              <a:rPr lang="en-US" altLang="ja-JP" sz="4800" smtClean="0"/>
              <a:t/>
            </a:r>
            <a:br>
              <a:rPr lang="en-US" altLang="ja-JP" sz="4800" smtClean="0"/>
            </a:br>
            <a:r>
              <a:rPr lang="ja-JP" altLang="en-US" sz="4800" smtClean="0"/>
              <a:t>飲みましょう！</a:t>
            </a:r>
          </a:p>
        </p:txBody>
      </p:sp>
      <p:pic>
        <p:nvPicPr>
          <p:cNvPr id="159748" name="Picture 2" descr="C:\Users\YOSHIHARA\Desktop\2401.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750" y="2060575"/>
            <a:ext cx="542925"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49" name="Picture 3" descr="C:\Users\YOSHIHARA\Desktop\2402.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750" y="3181350"/>
            <a:ext cx="493713"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0" name="Picture 5" descr="C:\Users\YOSHIHARA\Desktop\2405.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3850" y="4868863"/>
            <a:ext cx="898525"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1" name="Picture 6" descr="C:\Users\YOSHIHARA\Desktop\2404.g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39750" y="4076700"/>
            <a:ext cx="401638" cy="72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2" name="Picture 5" descr="C:\Users\YOSHIHARA\Desktop\004.gif"/>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95288" y="5661025"/>
            <a:ext cx="100965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Object 2"/>
          <p:cNvGraphicFramePr>
            <a:graphicFrameLocks noChangeAspect="1"/>
          </p:cNvGraphicFramePr>
          <p:nvPr/>
        </p:nvGraphicFramePr>
        <p:xfrm>
          <a:off x="431800" y="368300"/>
          <a:ext cx="939800" cy="1016000"/>
        </p:xfrm>
        <a:graphic>
          <a:graphicData uri="http://schemas.openxmlformats.org/presentationml/2006/ole">
            <p:oleObj spid="_x0000_s160779" name="Image" r:id="rId4" imgW="939683" imgH="1015515" progId="">
              <p:embed/>
            </p:oleObj>
          </a:graphicData>
        </a:graphic>
      </p:graphicFrame>
      <p:sp>
        <p:nvSpPr>
          <p:cNvPr id="160771" name="Text Box 4"/>
          <p:cNvSpPr txBox="1">
            <a:spLocks noChangeArrowheads="1"/>
          </p:cNvSpPr>
          <p:nvPr/>
        </p:nvSpPr>
        <p:spPr bwMode="auto">
          <a:xfrm>
            <a:off x="971550" y="1150938"/>
            <a:ext cx="5580063"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lnSpc>
                <a:spcPct val="120000"/>
              </a:lnSpc>
            </a:pPr>
            <a:r>
              <a:rPr lang="ja-JP" altLang="en-US" sz="4000">
                <a:solidFill>
                  <a:srgbClr val="1C1C1C"/>
                </a:solidFill>
                <a:latin typeface="Arial" charset="0"/>
              </a:rPr>
              <a:t>くすりは、どの位の量の</a:t>
            </a:r>
          </a:p>
          <a:p>
            <a:pPr eaLnBrk="1" hangingPunct="1">
              <a:lnSpc>
                <a:spcPct val="120000"/>
              </a:lnSpc>
            </a:pPr>
            <a:r>
              <a:rPr lang="ja-JP" altLang="en-US" sz="4000">
                <a:solidFill>
                  <a:srgbClr val="1C1C1C"/>
                </a:solidFill>
                <a:latin typeface="Arial" charset="0"/>
              </a:rPr>
              <a:t>水で飲んだら良いの？</a:t>
            </a:r>
          </a:p>
        </p:txBody>
      </p:sp>
      <p:pic>
        <p:nvPicPr>
          <p:cNvPr id="160772" name="Picture 1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63938" y="3436938"/>
            <a:ext cx="1549400" cy="2332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4" name="Object 2"/>
          <p:cNvGraphicFramePr>
            <a:graphicFrameLocks noChangeAspect="1"/>
          </p:cNvGraphicFramePr>
          <p:nvPr/>
        </p:nvGraphicFramePr>
        <p:xfrm>
          <a:off x="5410200" y="2133600"/>
          <a:ext cx="3419475" cy="4724400"/>
        </p:xfrm>
        <a:graphic>
          <a:graphicData uri="http://schemas.openxmlformats.org/presentationml/2006/ole">
            <p:oleObj spid="_x0000_s161811" name="Image" r:id="rId4" imgW="3492063" imgH="4825397" progId="">
              <p:embed/>
            </p:oleObj>
          </a:graphicData>
        </a:graphic>
      </p:graphicFrame>
      <p:sp>
        <p:nvSpPr>
          <p:cNvPr id="161795" name="Text Box 3"/>
          <p:cNvSpPr txBox="1">
            <a:spLocks noChangeArrowheads="1"/>
          </p:cNvSpPr>
          <p:nvPr/>
        </p:nvSpPr>
        <p:spPr bwMode="auto">
          <a:xfrm>
            <a:off x="609600" y="1219200"/>
            <a:ext cx="8229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4000">
                <a:solidFill>
                  <a:srgbClr val="1C1C1C"/>
                </a:solidFill>
                <a:latin typeface="Arial" charset="0"/>
              </a:rPr>
              <a:t>コップ１杯の水かぬるま湯で飲もう</a:t>
            </a:r>
          </a:p>
        </p:txBody>
      </p:sp>
      <p:sp>
        <p:nvSpPr>
          <p:cNvPr id="161796" name="AutoShape 4"/>
          <p:cNvSpPr>
            <a:spLocks noChangeArrowheads="1"/>
          </p:cNvSpPr>
          <p:nvPr/>
        </p:nvSpPr>
        <p:spPr bwMode="auto">
          <a:xfrm>
            <a:off x="152400" y="2667000"/>
            <a:ext cx="5410200" cy="3505200"/>
          </a:xfrm>
          <a:prstGeom prst="roundRect">
            <a:avLst>
              <a:gd name="adj" fmla="val 3218"/>
            </a:avLst>
          </a:prstGeom>
          <a:solidFill>
            <a:srgbClr val="FFFFCC"/>
          </a:solidFill>
          <a:ln w="28575">
            <a:solidFill>
              <a:srgbClr val="FF9933"/>
            </a:solidFill>
            <a:round/>
            <a:headEnd/>
            <a:tailEnd/>
          </a:ln>
        </p:spPr>
        <p:txBody>
          <a:bodyPr wrap="none" anchor="ctr"/>
          <a:lstStyle/>
          <a:p>
            <a:endParaRPr lang="ja-JP" altLang="en-US" sz="1000" b="0">
              <a:solidFill>
                <a:srgbClr val="000000"/>
              </a:solidFill>
              <a:latin typeface="Arial" charset="0"/>
              <a:ea typeface="ＭＳ 明朝" pitchFamily="17" charset="-128"/>
            </a:endParaRPr>
          </a:p>
        </p:txBody>
      </p:sp>
      <p:sp>
        <p:nvSpPr>
          <p:cNvPr id="106501" name="Text Box 5"/>
          <p:cNvSpPr txBox="1">
            <a:spLocks noChangeArrowheads="1"/>
          </p:cNvSpPr>
          <p:nvPr/>
        </p:nvSpPr>
        <p:spPr bwMode="auto">
          <a:xfrm>
            <a:off x="304800" y="2819400"/>
            <a:ext cx="5181600" cy="3092450"/>
          </a:xfrm>
          <a:prstGeom prst="rect">
            <a:avLst/>
          </a:prstGeom>
          <a:noFill/>
          <a:ln w="9525">
            <a:noFill/>
            <a:miter lim="800000"/>
            <a:headEnd/>
            <a:tailEnd/>
          </a:ln>
          <a:effectLst/>
        </p:spPr>
        <p:txBody>
          <a:bodyPr>
            <a:spAutoFit/>
          </a:bodyPr>
          <a:lstStyle/>
          <a:p>
            <a:pPr>
              <a:lnSpc>
                <a:spcPct val="130000"/>
              </a:lnSpc>
              <a:defRPr/>
            </a:pPr>
            <a:r>
              <a:rPr lang="ja-JP" altLang="en-US" sz="3000" dirty="0">
                <a:solidFill>
                  <a:srgbClr val="000000"/>
                </a:solidFill>
                <a:effectLst>
                  <a:outerShdw blurRad="38100" dist="38100" dir="2700000" algn="tl">
                    <a:srgbClr val="C0C0C0"/>
                  </a:outerShdw>
                </a:effectLst>
                <a:latin typeface="ＭＳ 明朝" pitchFamily="17" charset="-128"/>
                <a:ea typeface="ＭＳ 明朝" pitchFamily="17" charset="-128"/>
              </a:rPr>
              <a:t>水の量が少ないと、</a:t>
            </a:r>
          </a:p>
          <a:p>
            <a:pPr>
              <a:lnSpc>
                <a:spcPct val="130000"/>
              </a:lnSpc>
              <a:defRPr/>
            </a:pPr>
            <a:r>
              <a:rPr lang="ja-JP" altLang="en-US" sz="3000" dirty="0">
                <a:solidFill>
                  <a:srgbClr val="000000"/>
                </a:solidFill>
                <a:effectLst>
                  <a:outerShdw blurRad="38100" dist="38100" dir="2700000" algn="tl">
                    <a:srgbClr val="C0C0C0"/>
                  </a:outerShdw>
                </a:effectLst>
                <a:latin typeface="ＭＳ 明朝" pitchFamily="17" charset="-128"/>
                <a:ea typeface="ＭＳ 明朝" pitchFamily="17" charset="-128"/>
              </a:rPr>
              <a:t>くすりが、のどの途中で</a:t>
            </a:r>
          </a:p>
          <a:p>
            <a:pPr>
              <a:lnSpc>
                <a:spcPct val="130000"/>
              </a:lnSpc>
              <a:defRPr/>
            </a:pPr>
            <a:r>
              <a:rPr lang="ja-JP" altLang="en-US" sz="3000" dirty="0">
                <a:solidFill>
                  <a:srgbClr val="000000"/>
                </a:solidFill>
                <a:effectLst>
                  <a:outerShdw blurRad="38100" dist="38100" dir="2700000" algn="tl">
                    <a:srgbClr val="C0C0C0"/>
                  </a:outerShdw>
                </a:effectLst>
                <a:latin typeface="ＭＳ 明朝" pitchFamily="17" charset="-128"/>
                <a:ea typeface="ＭＳ 明朝" pitchFamily="17" charset="-128"/>
              </a:rPr>
              <a:t>止まって溶け出してしまい、のどがはれたり、痛くなったりすることがあるんだ。</a:t>
            </a:r>
          </a:p>
        </p:txBody>
      </p:sp>
      <p:graphicFrame>
        <p:nvGraphicFramePr>
          <p:cNvPr id="161798" name="Object 6"/>
          <p:cNvGraphicFramePr>
            <a:graphicFrameLocks noChangeAspect="1"/>
          </p:cNvGraphicFramePr>
          <p:nvPr/>
        </p:nvGraphicFramePr>
        <p:xfrm>
          <a:off x="228600" y="304800"/>
          <a:ext cx="812800" cy="825500"/>
        </p:xfrm>
        <a:graphic>
          <a:graphicData uri="http://schemas.openxmlformats.org/presentationml/2006/ole">
            <p:oleObj spid="_x0000_s161812" name="Image" r:id="rId5" imgW="812412" imgH="825106" progId="">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2505075" y="1295400"/>
            <a:ext cx="4514850" cy="765175"/>
          </a:xfrm>
        </p:spPr>
        <p:txBody>
          <a:bodyPr/>
          <a:lstStyle/>
          <a:p>
            <a:r>
              <a:rPr lang="ja-JP" altLang="en-US" sz="4800" smtClean="0">
                <a:solidFill>
                  <a:schemeClr val="hlink"/>
                </a:solidFill>
                <a:ea typeface="HGS創英角ﾎﾟｯﾌﾟ体" pitchFamily="50" charset="-128"/>
              </a:rPr>
              <a:t>ペタペタ実験</a:t>
            </a:r>
          </a:p>
        </p:txBody>
      </p:sp>
      <p:graphicFrame>
        <p:nvGraphicFramePr>
          <p:cNvPr id="162819" name="Object 3"/>
          <p:cNvGraphicFramePr>
            <a:graphicFrameLocks noGrp="1" noChangeAspect="1"/>
          </p:cNvGraphicFramePr>
          <p:nvPr>
            <p:ph sz="half" idx="4294967295"/>
          </p:nvPr>
        </p:nvGraphicFramePr>
        <p:xfrm>
          <a:off x="179388" y="2852738"/>
          <a:ext cx="4464050" cy="3071812"/>
        </p:xfrm>
        <a:graphic>
          <a:graphicData uri="http://schemas.openxmlformats.org/presentationml/2006/ole">
            <p:oleObj spid="_x0000_s162849" name="Photo Editor 写真" r:id="rId4" imgW="2381582" imgH="1638529" progId="">
              <p:embed/>
            </p:oleObj>
          </a:graphicData>
        </a:graphic>
      </p:graphicFrame>
      <p:graphicFrame>
        <p:nvGraphicFramePr>
          <p:cNvPr id="162820" name="Object 4"/>
          <p:cNvGraphicFramePr>
            <a:graphicFrameLocks noGrp="1" noChangeAspect="1"/>
          </p:cNvGraphicFramePr>
          <p:nvPr>
            <p:ph sz="quarter" idx="4294967295"/>
          </p:nvPr>
        </p:nvGraphicFramePr>
        <p:xfrm>
          <a:off x="5364163" y="2060575"/>
          <a:ext cx="3241675" cy="2225675"/>
        </p:xfrm>
        <a:graphic>
          <a:graphicData uri="http://schemas.openxmlformats.org/presentationml/2006/ole">
            <p:oleObj spid="_x0000_s162850" name="Photo Editor 写真" r:id="rId5" imgW="2190476" imgH="1504762" progId="">
              <p:embed/>
            </p:oleObj>
          </a:graphicData>
        </a:graphic>
      </p:graphicFrame>
      <p:graphicFrame>
        <p:nvGraphicFramePr>
          <p:cNvPr id="162821" name="Object 5"/>
          <p:cNvGraphicFramePr>
            <a:graphicFrameLocks noGrp="1" noChangeAspect="1"/>
          </p:cNvGraphicFramePr>
          <p:nvPr>
            <p:ph sz="quarter" idx="4294967295"/>
          </p:nvPr>
        </p:nvGraphicFramePr>
        <p:xfrm>
          <a:off x="5364163" y="4508500"/>
          <a:ext cx="3240087" cy="2225675"/>
        </p:xfrm>
        <a:graphic>
          <a:graphicData uri="http://schemas.openxmlformats.org/presentationml/2006/ole">
            <p:oleObj spid="_x0000_s162851" name="Photo Editor 写真" r:id="rId6" imgW="2190476" imgH="1504762" progId="">
              <p:embed/>
            </p:oleObj>
          </a:graphicData>
        </a:graphic>
      </p:graphicFrame>
      <p:sp>
        <p:nvSpPr>
          <p:cNvPr id="162822" name="Text Box 6"/>
          <p:cNvSpPr txBox="1">
            <a:spLocks noChangeArrowheads="1"/>
          </p:cNvSpPr>
          <p:nvPr/>
        </p:nvSpPr>
        <p:spPr bwMode="auto">
          <a:xfrm>
            <a:off x="179388" y="2420938"/>
            <a:ext cx="311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en-US" altLang="ja-JP" b="0">
                <a:solidFill>
                  <a:srgbClr val="000000"/>
                </a:solidFill>
              </a:rPr>
              <a:t>1</a:t>
            </a:r>
          </a:p>
        </p:txBody>
      </p:sp>
      <p:sp>
        <p:nvSpPr>
          <p:cNvPr id="162823" name="Text Box 7"/>
          <p:cNvSpPr txBox="1">
            <a:spLocks noChangeArrowheads="1"/>
          </p:cNvSpPr>
          <p:nvPr/>
        </p:nvSpPr>
        <p:spPr bwMode="auto">
          <a:xfrm>
            <a:off x="4859338" y="2060575"/>
            <a:ext cx="311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en-US" altLang="ja-JP" b="0">
                <a:solidFill>
                  <a:srgbClr val="000000"/>
                </a:solidFill>
              </a:rPr>
              <a:t>2</a:t>
            </a:r>
          </a:p>
        </p:txBody>
      </p:sp>
      <p:sp>
        <p:nvSpPr>
          <p:cNvPr id="162824" name="Text Box 8"/>
          <p:cNvSpPr txBox="1">
            <a:spLocks noChangeArrowheads="1"/>
          </p:cNvSpPr>
          <p:nvPr/>
        </p:nvSpPr>
        <p:spPr bwMode="auto">
          <a:xfrm>
            <a:off x="4859338" y="4652963"/>
            <a:ext cx="311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en-US" altLang="ja-JP" b="0">
                <a:solidFill>
                  <a:srgbClr val="000000"/>
                </a:solidFill>
              </a:rPr>
              <a:t>3</a:t>
            </a:r>
          </a:p>
        </p:txBody>
      </p:sp>
      <p:pic>
        <p:nvPicPr>
          <p:cNvPr id="162825" name="Picture 9" descr="j023320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50825" y="5445125"/>
            <a:ext cx="1490663"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6" name="Text Box 12"/>
          <p:cNvSpPr txBox="1">
            <a:spLocks noChangeArrowheads="1"/>
          </p:cNvSpPr>
          <p:nvPr/>
        </p:nvSpPr>
        <p:spPr bwMode="auto">
          <a:xfrm>
            <a:off x="2711450" y="4833938"/>
            <a:ext cx="1500188" cy="466725"/>
          </a:xfrm>
          <a:prstGeom prst="rect">
            <a:avLst/>
          </a:prstGeom>
          <a:noFill/>
          <a:ln w="9525">
            <a:solidFill>
              <a:srgbClr val="D60093"/>
            </a:solidFill>
            <a:miter lim="800000"/>
            <a:headEnd/>
            <a:tailEnd/>
          </a:ln>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b="0" i="1">
                <a:solidFill>
                  <a:srgbClr val="D60093"/>
                </a:solidFill>
                <a:latin typeface="Times New Roman" pitchFamily="18" charset="0"/>
                <a:ea typeface="HGS創英角ﾎﾟｯﾌﾟ体" pitchFamily="50" charset="-128"/>
              </a:rPr>
              <a:t>カプセル</a:t>
            </a:r>
          </a:p>
        </p:txBody>
      </p:sp>
      <p:sp>
        <p:nvSpPr>
          <p:cNvPr id="162827" name="Text Box 16"/>
          <p:cNvSpPr txBox="1">
            <a:spLocks noChangeArrowheads="1"/>
          </p:cNvSpPr>
          <p:nvPr/>
        </p:nvSpPr>
        <p:spPr bwMode="auto">
          <a:xfrm>
            <a:off x="1085850" y="4772025"/>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b="0" i="1">
                <a:solidFill>
                  <a:srgbClr val="D60093"/>
                </a:solidFill>
                <a:latin typeface="Times New Roman" pitchFamily="18" charset="0"/>
                <a:ea typeface="HGS創英角ﾎﾟｯﾌﾟ体" pitchFamily="50" charset="-128"/>
              </a:rPr>
              <a:t>水</a:t>
            </a:r>
          </a:p>
        </p:txBody>
      </p:sp>
      <p:sp>
        <p:nvSpPr>
          <p:cNvPr id="162828" name="Rectangle 17"/>
          <p:cNvSpPr>
            <a:spLocks noChangeArrowheads="1"/>
          </p:cNvSpPr>
          <p:nvPr/>
        </p:nvSpPr>
        <p:spPr bwMode="auto">
          <a:xfrm>
            <a:off x="1028700" y="4760913"/>
            <a:ext cx="666750" cy="539750"/>
          </a:xfrm>
          <a:prstGeom prst="rect">
            <a:avLst/>
          </a:prstGeom>
          <a:noFill/>
          <a:ln w="12700">
            <a:solidFill>
              <a:srgbClr val="D60093"/>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ja-JP" sz="1000" b="0">
              <a:solidFill>
                <a:srgbClr val="000000"/>
              </a:solidFill>
              <a:ea typeface="ＭＳ 明朝" pitchFamily="17" charset="-128"/>
            </a:endParaRPr>
          </a:p>
        </p:txBody>
      </p:sp>
      <p:sp>
        <p:nvSpPr>
          <p:cNvPr id="11" name="角丸四角形 10"/>
          <p:cNvSpPr/>
          <p:nvPr/>
        </p:nvSpPr>
        <p:spPr>
          <a:xfrm>
            <a:off x="323850" y="190500"/>
            <a:ext cx="8358188" cy="93503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b="0" dirty="0">
                <a:solidFill>
                  <a:srgbClr val="000000"/>
                </a:solidFill>
              </a:rPr>
              <a:t>～じゅうぶんな水でのむ理由～</a:t>
            </a:r>
          </a:p>
        </p:txBody>
      </p:sp>
      <p:sp>
        <p:nvSpPr>
          <p:cNvPr id="162830" name="AutoShape 11"/>
          <p:cNvSpPr>
            <a:spLocks noChangeArrowheads="1"/>
          </p:cNvSpPr>
          <p:nvPr/>
        </p:nvSpPr>
        <p:spPr bwMode="auto">
          <a:xfrm>
            <a:off x="250825" y="1689100"/>
            <a:ext cx="2232025" cy="1019175"/>
          </a:xfrm>
          <a:prstGeom prst="wedgeEllipseCallout">
            <a:avLst>
              <a:gd name="adj1" fmla="val 56250"/>
              <a:gd name="adj2" fmla="val -58634"/>
            </a:avLst>
          </a:prstGeom>
          <a:gradFill rotWithShape="1">
            <a:gsLst>
              <a:gs pos="0">
                <a:srgbClr val="6A6AB5"/>
              </a:gs>
              <a:gs pos="100000">
                <a:schemeClr val="accent2"/>
              </a:gs>
            </a:gsLst>
            <a:path path="rect">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lstStyle/>
          <a:p>
            <a:pPr algn="ctr"/>
            <a:r>
              <a:rPr lang="ja-JP" altLang="en-US" sz="3200" b="0">
                <a:solidFill>
                  <a:srgbClr val="FFFFFF"/>
                </a:solidFill>
                <a:ea typeface="HGS創英角ﾎﾟｯﾌﾟ体" pitchFamily="50" charset="-128"/>
              </a:rPr>
              <a:t>実験！</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331913" y="908050"/>
            <a:ext cx="7612062" cy="768350"/>
          </a:xfrm>
        </p:spPr>
        <p:txBody>
          <a:bodyPr/>
          <a:lstStyle/>
          <a:p>
            <a:pPr eaLnBrk="1" hangingPunct="1"/>
            <a:r>
              <a:rPr lang="ja-JP" altLang="en-US" smtClean="0"/>
              <a:t>学校薬剤師をご存知ですか？</a:t>
            </a:r>
          </a:p>
        </p:txBody>
      </p:sp>
      <p:sp>
        <p:nvSpPr>
          <p:cNvPr id="136195" name="Rectangle 3"/>
          <p:cNvSpPr>
            <a:spLocks noGrp="1" noChangeArrowheads="1"/>
          </p:cNvSpPr>
          <p:nvPr>
            <p:ph type="body" idx="1"/>
          </p:nvPr>
        </p:nvSpPr>
        <p:spPr>
          <a:xfrm>
            <a:off x="971550" y="2204864"/>
            <a:ext cx="7772400" cy="3960440"/>
          </a:xfrm>
        </p:spPr>
        <p:txBody>
          <a:bodyPr/>
          <a:lstStyle/>
          <a:p>
            <a:pPr eaLnBrk="1" hangingPunct="1">
              <a:buFont typeface="Wingdings" pitchFamily="2" charset="2"/>
              <a:buNone/>
            </a:pPr>
            <a:r>
              <a:rPr lang="ja-JP" altLang="en-US" dirty="0" smtClean="0"/>
              <a:t>幼稚園、小学校、中学校、高等学校、特別支援学校には、学校医、学校歯科医と共に、</a:t>
            </a:r>
            <a:endParaRPr lang="en-US" altLang="ja-JP" dirty="0" smtClean="0"/>
          </a:p>
          <a:p>
            <a:pPr eaLnBrk="1" hangingPunct="1">
              <a:buFont typeface="Wingdings" pitchFamily="2" charset="2"/>
              <a:buNone/>
            </a:pPr>
            <a:r>
              <a:rPr lang="ja-JP" altLang="en-US" dirty="0" smtClean="0"/>
              <a:t>学校薬剤師を必ず置くことになっています</a:t>
            </a:r>
          </a:p>
          <a:p>
            <a:pPr eaLnBrk="1" hangingPunct="1">
              <a:buFont typeface="Wingdings" pitchFamily="2" charset="2"/>
              <a:buNone/>
            </a:pPr>
            <a:r>
              <a:rPr lang="en-US" altLang="ja-JP" dirty="0" smtClean="0"/>
              <a:t>【</a:t>
            </a:r>
            <a:r>
              <a:rPr lang="ja-JP" altLang="en-US" dirty="0" smtClean="0"/>
              <a:t>学校保健安全法第２３条</a:t>
            </a:r>
            <a:r>
              <a:rPr lang="en-US" altLang="ja-JP" dirty="0" smtClean="0"/>
              <a:t>】</a:t>
            </a:r>
          </a:p>
          <a:p>
            <a:pPr eaLnBrk="1" hangingPunct="1">
              <a:buFont typeface="Wingdings" pitchFamily="2" charset="2"/>
              <a:buNone/>
            </a:pPr>
            <a:r>
              <a:rPr lang="ja-JP" altLang="en-US" sz="2400" dirty="0" smtClean="0"/>
              <a:t>学校には学校医を置くものとする。</a:t>
            </a:r>
            <a:endParaRPr lang="en-US" altLang="ja-JP" sz="2400" dirty="0" smtClean="0"/>
          </a:p>
          <a:p>
            <a:pPr eaLnBrk="1" hangingPunct="1">
              <a:buFont typeface="Wingdings" pitchFamily="2" charset="2"/>
              <a:buNone/>
            </a:pPr>
            <a:r>
              <a:rPr lang="ja-JP" altLang="en-US" sz="2400" dirty="0" smtClean="0"/>
              <a:t>２　大学以外の学校には、学校歯科医、</a:t>
            </a:r>
            <a:endParaRPr lang="en-US" altLang="ja-JP" sz="2400" dirty="0" smtClean="0"/>
          </a:p>
          <a:p>
            <a:pPr eaLnBrk="1" hangingPunct="1">
              <a:buFont typeface="Wingdings" pitchFamily="2" charset="2"/>
              <a:buNone/>
            </a:pPr>
            <a:r>
              <a:rPr lang="ja-JP" altLang="en-US" sz="2400" dirty="0" smtClean="0"/>
              <a:t>　　　学校薬剤師を置くものとする</a:t>
            </a:r>
          </a:p>
          <a:p>
            <a:pPr eaLnBrk="1" hangingPunct="1">
              <a:buFont typeface="Wingdings" pitchFamily="2" charset="2"/>
              <a:buNone/>
            </a:pPr>
            <a:endParaRPr lang="ja-JP" altLang="en-US" dirty="0" smtClean="0"/>
          </a:p>
          <a:p>
            <a:pPr eaLnBrk="1" hangingPunct="1">
              <a:buFont typeface="Wingdings" pitchFamily="2" charset="2"/>
              <a:buNone/>
            </a:pPr>
            <a:endParaRPr lang="en-US" altLang="ja-JP" dirty="0" smtClean="0"/>
          </a:p>
        </p:txBody>
      </p:sp>
      <p:pic>
        <p:nvPicPr>
          <p:cNvPr id="136196" name="Picture 12" descr="MCj041681800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40425" y="4292600"/>
            <a:ext cx="2254250" cy="217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218" name="Object 2"/>
          <p:cNvGraphicFramePr>
            <a:graphicFrameLocks noGrp="1" noChangeAspect="1"/>
          </p:cNvGraphicFramePr>
          <p:nvPr>
            <p:ph idx="4294967295"/>
          </p:nvPr>
        </p:nvGraphicFramePr>
        <p:xfrm>
          <a:off x="611188" y="603250"/>
          <a:ext cx="7921625" cy="5942013"/>
        </p:xfrm>
        <a:graphic>
          <a:graphicData uri="http://schemas.openxmlformats.org/presentationml/2006/ole">
            <p:oleObj spid="_x0000_s562183" name="Photo Editor 写真" r:id="rId4" imgW="2285714" imgH="1714739" progId="">
              <p:embed/>
            </p:oleObj>
          </a:graphicData>
        </a:graphic>
      </p:graphicFrame>
      <p:sp>
        <p:nvSpPr>
          <p:cNvPr id="9219" name="Rectangle 3"/>
          <p:cNvSpPr>
            <a:spLocks noChangeArrowheads="1"/>
          </p:cNvSpPr>
          <p:nvPr/>
        </p:nvSpPr>
        <p:spPr bwMode="auto">
          <a:xfrm>
            <a:off x="611188" y="4797425"/>
            <a:ext cx="7848600" cy="1727200"/>
          </a:xfrm>
          <a:prstGeom prst="rect">
            <a:avLst/>
          </a:prstGeom>
          <a:solidFill>
            <a:srgbClr val="CCFFFF"/>
          </a:solidFill>
          <a:ln w="9525">
            <a:solidFill>
              <a:srgbClr val="0066FF"/>
            </a:solidFill>
            <a:miter lim="800000"/>
            <a:headEnd/>
            <a:tailEnd/>
          </a:ln>
        </p:spPr>
        <p:txBody>
          <a:bodyPr wrap="none" anchor="ctr"/>
          <a:lstStyle/>
          <a:p>
            <a:pPr algn="ctr">
              <a:lnSpc>
                <a:spcPct val="130000"/>
              </a:lnSpc>
            </a:pPr>
            <a:r>
              <a:rPr lang="ja-JP" altLang="en-US" sz="3200" b="0" i="1">
                <a:solidFill>
                  <a:srgbClr val="FF0000"/>
                </a:solidFill>
                <a:latin typeface="Times New Roman" pitchFamily="18" charset="0"/>
                <a:ea typeface="HGP創英角ﾎﾟｯﾌﾟ体" pitchFamily="50" charset="-128"/>
              </a:rPr>
              <a:t>指先とおなじことがのどでおこると、</a:t>
            </a:r>
          </a:p>
          <a:p>
            <a:pPr algn="ctr">
              <a:lnSpc>
                <a:spcPct val="130000"/>
              </a:lnSpc>
            </a:pPr>
            <a:r>
              <a:rPr lang="ja-JP" altLang="en-US" sz="3200" b="0" i="1">
                <a:solidFill>
                  <a:srgbClr val="FF0000"/>
                </a:solidFill>
                <a:latin typeface="Times New Roman" pitchFamily="18" charset="0"/>
                <a:ea typeface="HGP創英角ﾎﾟｯﾌﾟ体" pitchFamily="50" charset="-128"/>
              </a:rPr>
              <a:t>カプセルがのどにくっついてとけてしまう。</a:t>
            </a:r>
          </a:p>
        </p:txBody>
      </p:sp>
      <p:pic>
        <p:nvPicPr>
          <p:cNvPr id="9221" name="Picture 2" descr="C:\Users\YOSHIHARA\Desktop\2301.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76825" y="836613"/>
            <a:ext cx="3441700" cy="269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8" name="Picture 3" descr="j024111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5800518">
            <a:off x="6911181" y="2602707"/>
            <a:ext cx="327025"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30058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12552 -0.12601 C -0.09323 -0.13827 -0.06094 -0.15052 -0.04184 -0.14775 C -0.02274 -0.14497 -0.0158 -0.12416 -0.01094 -0.1089 C -0.00608 -0.09364 -0.01441 -0.07376 -0.01267 -0.05572 C -0.01094 -0.03769 -0.00208 -0.00925 2.22222E-6 -1.90751E-6 " pathEditMode="relative" ptsTypes="aaaaA">
                                      <p:cBhvr>
                                        <p:cTn id="6" dur="2000" fill="hold"/>
                                        <p:tgtEl>
                                          <p:spTgt spid="4915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692275" y="476250"/>
            <a:ext cx="7164388" cy="1101725"/>
          </a:xfrm>
        </p:spPr>
        <p:txBody>
          <a:bodyPr/>
          <a:lstStyle/>
          <a:p>
            <a:pPr eaLnBrk="1" hangingPunct="1"/>
            <a:r>
              <a:rPr lang="ja-JP" altLang="en-US" sz="5400" smtClean="0"/>
              <a:t>くすりの飲みあわせ </a:t>
            </a:r>
          </a:p>
        </p:txBody>
      </p:sp>
      <p:pic>
        <p:nvPicPr>
          <p:cNvPr id="44036"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7450" y="2636838"/>
            <a:ext cx="1104900"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7"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24300" y="2565400"/>
            <a:ext cx="1727200" cy="137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8"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372225" y="2060575"/>
            <a:ext cx="1871663"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9"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76375" y="4779963"/>
            <a:ext cx="1006475"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0"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164388" y="5013325"/>
            <a:ext cx="1295400"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872" name="Picture 9"/>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779838" y="4725988"/>
            <a:ext cx="2197100" cy="187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2" name="Line 10"/>
          <p:cNvSpPr>
            <a:spLocks noChangeShapeType="1"/>
          </p:cNvSpPr>
          <p:nvPr/>
        </p:nvSpPr>
        <p:spPr bwMode="auto">
          <a:xfrm flipV="1">
            <a:off x="4643438" y="4005263"/>
            <a:ext cx="0" cy="720725"/>
          </a:xfrm>
          <a:prstGeom prst="line">
            <a:avLst/>
          </a:prstGeom>
          <a:noFill/>
          <a:ln w="57150">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4043" name="Line 11"/>
          <p:cNvSpPr>
            <a:spLocks noChangeShapeType="1"/>
          </p:cNvSpPr>
          <p:nvPr/>
        </p:nvSpPr>
        <p:spPr bwMode="auto">
          <a:xfrm flipV="1">
            <a:off x="5219700" y="3500438"/>
            <a:ext cx="1584325" cy="1441450"/>
          </a:xfrm>
          <a:prstGeom prst="line">
            <a:avLst/>
          </a:prstGeom>
          <a:noFill/>
          <a:ln w="57150">
            <a:solidFill>
              <a:srgbClr val="FFCC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4044" name="Line 12"/>
          <p:cNvSpPr>
            <a:spLocks noChangeShapeType="1"/>
          </p:cNvSpPr>
          <p:nvPr/>
        </p:nvSpPr>
        <p:spPr bwMode="auto">
          <a:xfrm flipH="1" flipV="1">
            <a:off x="2482850" y="3716338"/>
            <a:ext cx="1441450" cy="1081087"/>
          </a:xfrm>
          <a:prstGeom prst="line">
            <a:avLst/>
          </a:prstGeom>
          <a:noFill/>
          <a:ln w="571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4045" name="Line 13"/>
          <p:cNvSpPr>
            <a:spLocks noChangeShapeType="1"/>
          </p:cNvSpPr>
          <p:nvPr/>
        </p:nvSpPr>
        <p:spPr bwMode="auto">
          <a:xfrm>
            <a:off x="5867400" y="5300663"/>
            <a:ext cx="1296988" cy="360362"/>
          </a:xfrm>
          <a:prstGeom prst="line">
            <a:avLst/>
          </a:prstGeom>
          <a:noFill/>
          <a:ln w="57150">
            <a:solidFill>
              <a:srgbClr val="FFFF00"/>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44046" name="Line 14"/>
          <p:cNvSpPr>
            <a:spLocks noChangeShapeType="1"/>
          </p:cNvSpPr>
          <p:nvPr/>
        </p:nvSpPr>
        <p:spPr bwMode="auto">
          <a:xfrm flipH="1">
            <a:off x="2482850" y="5518150"/>
            <a:ext cx="1296988" cy="215900"/>
          </a:xfrm>
          <a:prstGeom prst="line">
            <a:avLst/>
          </a:prstGeom>
          <a:noFill/>
          <a:ln w="57150">
            <a:solidFill>
              <a:srgbClr val="3366FF"/>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15" name="テキスト ボックス 14"/>
          <p:cNvSpPr txBox="1">
            <a:spLocks noChangeArrowheads="1"/>
          </p:cNvSpPr>
          <p:nvPr/>
        </p:nvSpPr>
        <p:spPr bwMode="auto">
          <a:xfrm>
            <a:off x="4284663" y="1916113"/>
            <a:ext cx="9350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納豆</a:t>
            </a:r>
          </a:p>
        </p:txBody>
      </p:sp>
      <p:sp>
        <p:nvSpPr>
          <p:cNvPr id="17" name="テキスト ボックス 16"/>
          <p:cNvSpPr txBox="1">
            <a:spLocks noChangeArrowheads="1"/>
          </p:cNvSpPr>
          <p:nvPr/>
        </p:nvSpPr>
        <p:spPr bwMode="auto">
          <a:xfrm>
            <a:off x="7380288" y="2276475"/>
            <a:ext cx="1295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たばこ</a:t>
            </a:r>
            <a:endParaRPr lang="en-US" altLang="ja-JP" sz="2800" b="0">
              <a:solidFill>
                <a:srgbClr val="000000"/>
              </a:solidFill>
            </a:endParaRPr>
          </a:p>
        </p:txBody>
      </p:sp>
      <p:sp>
        <p:nvSpPr>
          <p:cNvPr id="18" name="テキスト ボックス 17"/>
          <p:cNvSpPr txBox="1">
            <a:spLocks noChangeArrowheads="1"/>
          </p:cNvSpPr>
          <p:nvPr/>
        </p:nvSpPr>
        <p:spPr bwMode="auto">
          <a:xfrm>
            <a:off x="7019925" y="4076700"/>
            <a:ext cx="1728788"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グレープフルーツ</a:t>
            </a:r>
          </a:p>
        </p:txBody>
      </p:sp>
      <p:sp>
        <p:nvSpPr>
          <p:cNvPr id="19" name="テキスト ボックス 18"/>
          <p:cNvSpPr txBox="1">
            <a:spLocks noChangeArrowheads="1"/>
          </p:cNvSpPr>
          <p:nvPr/>
        </p:nvSpPr>
        <p:spPr bwMode="auto">
          <a:xfrm>
            <a:off x="571500" y="2420938"/>
            <a:ext cx="615950" cy="172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アルコール</a:t>
            </a:r>
          </a:p>
        </p:txBody>
      </p:sp>
      <p:sp>
        <p:nvSpPr>
          <p:cNvPr id="20" name="テキスト ボックス 19"/>
          <p:cNvSpPr txBox="1">
            <a:spLocks noChangeArrowheads="1"/>
          </p:cNvSpPr>
          <p:nvPr/>
        </p:nvSpPr>
        <p:spPr bwMode="auto">
          <a:xfrm>
            <a:off x="539750" y="5229225"/>
            <a:ext cx="61595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牛乳</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4042"/>
                                        </p:tgtEl>
                                        <p:attrNameLst>
                                          <p:attrName>style.visibility</p:attrName>
                                        </p:attrNameLst>
                                      </p:cBhvr>
                                      <p:to>
                                        <p:strVal val="visible"/>
                                      </p:to>
                                    </p:set>
                                    <p:animEffect transition="in" filter="strips(downLeft)">
                                      <p:cBhvr>
                                        <p:cTn id="7" dur="500"/>
                                        <p:tgtEl>
                                          <p:spTgt spid="44042"/>
                                        </p:tgtEl>
                                      </p:cBhvr>
                                    </p:animEffect>
                                  </p:childTnLst>
                                </p:cTn>
                              </p:par>
                              <p:par>
                                <p:cTn id="8" presetID="18" presetClass="entr" presetSubtype="12"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strips(downLeft)">
                                      <p:cBhvr>
                                        <p:cTn id="10" dur="500"/>
                                        <p:tgtEl>
                                          <p:spTgt spid="4403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strips(downLeft)">
                                      <p:cBhvr>
                                        <p:cTn id="13" dur="5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44044"/>
                                        </p:tgtEl>
                                        <p:attrNameLst>
                                          <p:attrName>style.visibility</p:attrName>
                                        </p:attrNameLst>
                                      </p:cBhvr>
                                      <p:to>
                                        <p:strVal val="visible"/>
                                      </p:to>
                                    </p:set>
                                    <p:animEffect transition="in" filter="strips(downLeft)">
                                      <p:cBhvr>
                                        <p:cTn id="18" dur="500"/>
                                        <p:tgtEl>
                                          <p:spTgt spid="44044"/>
                                        </p:tgtEl>
                                      </p:cBhvr>
                                    </p:animEffect>
                                  </p:childTnLst>
                                </p:cTn>
                              </p:par>
                              <p:par>
                                <p:cTn id="19" presetID="18" presetClass="entr" presetSubtype="12" fill="hold" nodeType="withEffect">
                                  <p:stCondLst>
                                    <p:cond delay="0"/>
                                  </p:stCondLst>
                                  <p:childTnLst>
                                    <p:set>
                                      <p:cBhvr>
                                        <p:cTn id="20" dur="1" fill="hold">
                                          <p:stCondLst>
                                            <p:cond delay="0"/>
                                          </p:stCondLst>
                                        </p:cTn>
                                        <p:tgtEl>
                                          <p:spTgt spid="44036"/>
                                        </p:tgtEl>
                                        <p:attrNameLst>
                                          <p:attrName>style.visibility</p:attrName>
                                        </p:attrNameLst>
                                      </p:cBhvr>
                                      <p:to>
                                        <p:strVal val="visible"/>
                                      </p:to>
                                    </p:set>
                                    <p:animEffect transition="in" filter="strips(downLeft)">
                                      <p:cBhvr>
                                        <p:cTn id="21" dur="500"/>
                                        <p:tgtEl>
                                          <p:spTgt spid="44036"/>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strips(downLeft)">
                                      <p:cBhvr>
                                        <p:cTn id="24" dur="500"/>
                                        <p:tgtEl>
                                          <p:spTgt spid="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44046"/>
                                        </p:tgtEl>
                                        <p:attrNameLst>
                                          <p:attrName>style.visibility</p:attrName>
                                        </p:attrNameLst>
                                      </p:cBhvr>
                                      <p:to>
                                        <p:strVal val="visible"/>
                                      </p:to>
                                    </p:set>
                                    <p:animEffect transition="in" filter="strips(downLeft)">
                                      <p:cBhvr>
                                        <p:cTn id="29" dur="500"/>
                                        <p:tgtEl>
                                          <p:spTgt spid="44046"/>
                                        </p:tgtEl>
                                      </p:cBhvr>
                                    </p:animEffect>
                                  </p:childTnLst>
                                </p:cTn>
                              </p:par>
                              <p:par>
                                <p:cTn id="30" presetID="18" presetClass="entr" presetSubtype="12" fill="hold" nodeType="withEffect">
                                  <p:stCondLst>
                                    <p:cond delay="0"/>
                                  </p:stCondLst>
                                  <p:childTnLst>
                                    <p:set>
                                      <p:cBhvr>
                                        <p:cTn id="31" dur="1" fill="hold">
                                          <p:stCondLst>
                                            <p:cond delay="0"/>
                                          </p:stCondLst>
                                        </p:cTn>
                                        <p:tgtEl>
                                          <p:spTgt spid="44039"/>
                                        </p:tgtEl>
                                        <p:attrNameLst>
                                          <p:attrName>style.visibility</p:attrName>
                                        </p:attrNameLst>
                                      </p:cBhvr>
                                      <p:to>
                                        <p:strVal val="visible"/>
                                      </p:to>
                                    </p:set>
                                    <p:animEffect transition="in" filter="strips(downLeft)">
                                      <p:cBhvr>
                                        <p:cTn id="32" dur="500"/>
                                        <p:tgtEl>
                                          <p:spTgt spid="44039"/>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strips(downLeft)">
                                      <p:cBhvr>
                                        <p:cTn id="35" dur="500"/>
                                        <p:tgtEl>
                                          <p:spTgt spid="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44043"/>
                                        </p:tgtEl>
                                        <p:attrNameLst>
                                          <p:attrName>style.visibility</p:attrName>
                                        </p:attrNameLst>
                                      </p:cBhvr>
                                      <p:to>
                                        <p:strVal val="visible"/>
                                      </p:to>
                                    </p:set>
                                    <p:animEffect transition="in" filter="strips(downLeft)">
                                      <p:cBhvr>
                                        <p:cTn id="40" dur="500"/>
                                        <p:tgtEl>
                                          <p:spTgt spid="44043"/>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strips(downLeft)">
                                      <p:cBhvr>
                                        <p:cTn id="43" dur="500"/>
                                        <p:tgtEl>
                                          <p:spTgt spid="17"/>
                                        </p:tgtEl>
                                      </p:cBhvr>
                                    </p:animEffect>
                                  </p:childTnLst>
                                </p:cTn>
                              </p:par>
                              <p:par>
                                <p:cTn id="44" presetID="18" presetClass="entr" presetSubtype="12" fill="hold" nodeType="withEffect">
                                  <p:stCondLst>
                                    <p:cond delay="0"/>
                                  </p:stCondLst>
                                  <p:childTnLst>
                                    <p:set>
                                      <p:cBhvr>
                                        <p:cTn id="45" dur="1" fill="hold">
                                          <p:stCondLst>
                                            <p:cond delay="0"/>
                                          </p:stCondLst>
                                        </p:cTn>
                                        <p:tgtEl>
                                          <p:spTgt spid="44038"/>
                                        </p:tgtEl>
                                        <p:attrNameLst>
                                          <p:attrName>style.visibility</p:attrName>
                                        </p:attrNameLst>
                                      </p:cBhvr>
                                      <p:to>
                                        <p:strVal val="visible"/>
                                      </p:to>
                                    </p:set>
                                    <p:animEffect transition="in" filter="strips(downLeft)">
                                      <p:cBhvr>
                                        <p:cTn id="46" dur="500"/>
                                        <p:tgtEl>
                                          <p:spTgt spid="4403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44045"/>
                                        </p:tgtEl>
                                        <p:attrNameLst>
                                          <p:attrName>style.visibility</p:attrName>
                                        </p:attrNameLst>
                                      </p:cBhvr>
                                      <p:to>
                                        <p:strVal val="visible"/>
                                      </p:to>
                                    </p:set>
                                    <p:animEffect transition="in" filter="strips(downLeft)">
                                      <p:cBhvr>
                                        <p:cTn id="51" dur="500"/>
                                        <p:tgtEl>
                                          <p:spTgt spid="44045"/>
                                        </p:tgtEl>
                                      </p:cBhvr>
                                    </p:animEffect>
                                  </p:childTnLst>
                                </p:cTn>
                              </p:par>
                              <p:par>
                                <p:cTn id="52" presetID="18" presetClass="entr" presetSubtype="12" fill="hold" nodeType="withEffect">
                                  <p:stCondLst>
                                    <p:cond delay="0"/>
                                  </p:stCondLst>
                                  <p:childTnLst>
                                    <p:set>
                                      <p:cBhvr>
                                        <p:cTn id="53" dur="1" fill="hold">
                                          <p:stCondLst>
                                            <p:cond delay="0"/>
                                          </p:stCondLst>
                                        </p:cTn>
                                        <p:tgtEl>
                                          <p:spTgt spid="44040"/>
                                        </p:tgtEl>
                                        <p:attrNameLst>
                                          <p:attrName>style.visibility</p:attrName>
                                        </p:attrNameLst>
                                      </p:cBhvr>
                                      <p:to>
                                        <p:strVal val="visible"/>
                                      </p:to>
                                    </p:set>
                                    <p:animEffect transition="in" filter="strips(downLeft)">
                                      <p:cBhvr>
                                        <p:cTn id="54" dur="500"/>
                                        <p:tgtEl>
                                          <p:spTgt spid="44040"/>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strips(downLeft)">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2" grpId="0" animBg="1"/>
      <p:bldP spid="44043" grpId="0" animBg="1"/>
      <p:bldP spid="44044" grpId="0" animBg="1"/>
      <p:bldP spid="44045" grpId="0" animBg="1"/>
      <p:bldP spid="44046" grpId="0" animBg="1"/>
      <p:bldP spid="15" grpId="0"/>
      <p:bldP spid="17"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idx="4294967295"/>
          </p:nvPr>
        </p:nvSpPr>
        <p:spPr>
          <a:xfrm>
            <a:off x="1547813" y="765175"/>
            <a:ext cx="5813425" cy="839788"/>
          </a:xfrm>
        </p:spPr>
        <p:txBody>
          <a:bodyPr/>
          <a:lstStyle/>
          <a:p>
            <a:pPr eaLnBrk="1" hangingPunct="1"/>
            <a:r>
              <a:rPr lang="ja-JP" altLang="en-US" smtClean="0"/>
              <a:t>薬の主作用と副作用</a:t>
            </a:r>
          </a:p>
        </p:txBody>
      </p:sp>
      <p:graphicFrame>
        <p:nvGraphicFramePr>
          <p:cNvPr id="165891" name="Object 4"/>
          <p:cNvGraphicFramePr>
            <a:graphicFrameLocks noGrp="1" noChangeAspect="1"/>
          </p:cNvGraphicFramePr>
          <p:nvPr>
            <p:ph sz="quarter" idx="4294967295"/>
          </p:nvPr>
        </p:nvGraphicFramePr>
        <p:xfrm>
          <a:off x="1979613" y="4076700"/>
          <a:ext cx="2160587" cy="1828800"/>
        </p:xfrm>
        <a:graphic>
          <a:graphicData uri="http://schemas.openxmlformats.org/presentationml/2006/ole">
            <p:oleObj spid="_x0000_s165908" name="Image" r:id="rId4" imgW="3555556" imgH="3009524" progId="">
              <p:embed/>
            </p:oleObj>
          </a:graphicData>
        </a:graphic>
      </p:graphicFrame>
      <p:graphicFrame>
        <p:nvGraphicFramePr>
          <p:cNvPr id="165892" name="Object 6"/>
          <p:cNvGraphicFramePr>
            <a:graphicFrameLocks noGrp="1" noChangeAspect="1"/>
          </p:cNvGraphicFramePr>
          <p:nvPr>
            <p:ph sz="quarter" idx="4294967295"/>
          </p:nvPr>
        </p:nvGraphicFramePr>
        <p:xfrm>
          <a:off x="5940425" y="4076700"/>
          <a:ext cx="1689100" cy="1836738"/>
        </p:xfrm>
        <a:graphic>
          <a:graphicData uri="http://schemas.openxmlformats.org/presentationml/2006/ole">
            <p:oleObj spid="_x0000_s165909" name="Image" r:id="rId5" imgW="2755556" imgH="2996825" progId="">
              <p:embed/>
            </p:oleObj>
          </a:graphicData>
        </a:graphic>
      </p:graphicFrame>
      <p:sp>
        <p:nvSpPr>
          <p:cNvPr id="165893" name="Rectangle 9"/>
          <p:cNvSpPr>
            <a:spLocks noChangeArrowheads="1"/>
          </p:cNvSpPr>
          <p:nvPr/>
        </p:nvSpPr>
        <p:spPr bwMode="auto">
          <a:xfrm>
            <a:off x="5003800" y="2133600"/>
            <a:ext cx="37449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ja-JP" altLang="en-US" sz="3200">
                <a:solidFill>
                  <a:schemeClr val="hlink"/>
                </a:solidFill>
              </a:rPr>
              <a:t>副作用</a:t>
            </a:r>
          </a:p>
          <a:p>
            <a:pPr algn="ctr"/>
            <a:r>
              <a:rPr lang="ja-JP" altLang="en-US" sz="2800" b="0"/>
              <a:t>（薬本来の目的以外）</a:t>
            </a:r>
          </a:p>
          <a:p>
            <a:pPr algn="ctr"/>
            <a:r>
              <a:rPr lang="ja-JP" altLang="en-US" sz="2800"/>
              <a:t>好ましくない働きのこと</a:t>
            </a:r>
          </a:p>
        </p:txBody>
      </p:sp>
      <p:sp>
        <p:nvSpPr>
          <p:cNvPr id="165894" name="Text Box 10"/>
          <p:cNvSpPr txBox="1">
            <a:spLocks noChangeArrowheads="1"/>
          </p:cNvSpPr>
          <p:nvPr/>
        </p:nvSpPr>
        <p:spPr bwMode="auto">
          <a:xfrm>
            <a:off x="755650" y="6048375"/>
            <a:ext cx="806450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000"/>
              <a:t>主作用をできるだけ高め、副作用をできるだけ抑えることが大切です！</a:t>
            </a:r>
          </a:p>
          <a:p>
            <a:pPr eaLnBrk="1" hangingPunct="1">
              <a:spcBef>
                <a:spcPct val="50000"/>
              </a:spcBef>
            </a:pPr>
            <a:endParaRPr lang="en-US" altLang="ja-JP" sz="1800" b="0"/>
          </a:p>
        </p:txBody>
      </p:sp>
      <p:sp>
        <p:nvSpPr>
          <p:cNvPr id="165895" name="Text Box 13"/>
          <p:cNvSpPr txBox="1">
            <a:spLocks noChangeArrowheads="1"/>
          </p:cNvSpPr>
          <p:nvPr/>
        </p:nvSpPr>
        <p:spPr bwMode="auto">
          <a:xfrm>
            <a:off x="539750" y="2133600"/>
            <a:ext cx="446405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ctr" eaLnBrk="1" hangingPunct="1"/>
            <a:r>
              <a:rPr lang="ja-JP" altLang="en-US" sz="3200">
                <a:solidFill>
                  <a:schemeClr val="hlink"/>
                </a:solidFill>
              </a:rPr>
              <a:t>主作用</a:t>
            </a:r>
          </a:p>
          <a:p>
            <a:pPr algn="ctr" eaLnBrk="1" hangingPunct="1"/>
            <a:r>
              <a:rPr lang="ja-JP" altLang="en-US" sz="2800" b="0"/>
              <a:t>（薬本来の目的）</a:t>
            </a:r>
          </a:p>
          <a:p>
            <a:pPr algn="ctr" eaLnBrk="1" hangingPunct="1"/>
            <a:r>
              <a:rPr lang="ja-JP" altLang="en-US" sz="2800"/>
              <a:t>病気を治したり軽くしたり</a:t>
            </a:r>
          </a:p>
          <a:p>
            <a:pPr algn="ctr" eaLnBrk="1" hangingPunct="1"/>
            <a:r>
              <a:rPr lang="ja-JP" altLang="en-US" sz="2800"/>
              <a:t>する働きのこと</a:t>
            </a:r>
          </a:p>
          <a:p>
            <a:pPr eaLnBrk="1" hangingPunct="1">
              <a:spcBef>
                <a:spcPct val="50000"/>
              </a:spcBef>
            </a:pPr>
            <a:endParaRPr lang="en-US" altLang="ja-JP" sz="28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4" name="Object 2"/>
          <p:cNvGraphicFramePr>
            <a:graphicFrameLocks noChangeAspect="1"/>
          </p:cNvGraphicFramePr>
          <p:nvPr/>
        </p:nvGraphicFramePr>
        <p:xfrm>
          <a:off x="5435600" y="4318000"/>
          <a:ext cx="3338513" cy="2225675"/>
        </p:xfrm>
        <a:graphic>
          <a:graphicData uri="http://schemas.openxmlformats.org/presentationml/2006/ole">
            <p:oleObj spid="_x0000_s166942" name="Image" r:id="rId4" imgW="5108366" imgH="3405577" progId="">
              <p:embed/>
            </p:oleObj>
          </a:graphicData>
        </a:graphic>
      </p:graphicFrame>
      <p:sp>
        <p:nvSpPr>
          <p:cNvPr id="166915" name="Oval 16"/>
          <p:cNvSpPr>
            <a:spLocks noChangeArrowheads="1"/>
          </p:cNvSpPr>
          <p:nvPr/>
        </p:nvSpPr>
        <p:spPr bwMode="auto">
          <a:xfrm>
            <a:off x="395288" y="2133600"/>
            <a:ext cx="3852862" cy="1439863"/>
          </a:xfrm>
          <a:prstGeom prst="ellipse">
            <a:avLst/>
          </a:prstGeom>
          <a:gradFill rotWithShape="1">
            <a:gsLst>
              <a:gs pos="0">
                <a:srgbClr val="66FFCC"/>
              </a:gs>
              <a:gs pos="100000">
                <a:srgbClr val="CAFFED"/>
              </a:gs>
            </a:gsLst>
            <a:lin ang="5400000" scaled="1"/>
          </a:gradFill>
          <a:ln w="9525">
            <a:solidFill>
              <a:schemeClr val="accent1"/>
            </a:solidFill>
            <a:round/>
            <a:headEnd/>
            <a:tailEnd/>
          </a:ln>
          <a:effectLst>
            <a:outerShdw dist="35921" dir="2700000" algn="ctr" rotWithShape="0">
              <a:schemeClr val="bg2"/>
            </a:outerShdw>
          </a:effectLst>
        </p:spPr>
        <p:txBody>
          <a:bodyPr wrap="none" anchor="ctr"/>
          <a:lstStyle/>
          <a:p>
            <a:endParaRPr lang="ja-JP" altLang="en-US"/>
          </a:p>
        </p:txBody>
      </p:sp>
      <p:sp>
        <p:nvSpPr>
          <p:cNvPr id="166916" name="AutoShape 4"/>
          <p:cNvSpPr>
            <a:spLocks noChangeArrowheads="1"/>
          </p:cNvSpPr>
          <p:nvPr/>
        </p:nvSpPr>
        <p:spPr bwMode="auto">
          <a:xfrm>
            <a:off x="5219700" y="2420938"/>
            <a:ext cx="3671888" cy="1512887"/>
          </a:xfrm>
          <a:prstGeom prst="roundRect">
            <a:avLst>
              <a:gd name="adj" fmla="val 3597"/>
            </a:avLst>
          </a:prstGeom>
          <a:solidFill>
            <a:srgbClr val="FFFFCC"/>
          </a:solidFill>
          <a:ln w="28575">
            <a:solidFill>
              <a:srgbClr val="FF9933"/>
            </a:solidFill>
            <a:round/>
            <a:headEnd/>
            <a:tailEnd/>
          </a:ln>
        </p:spPr>
        <p:txBody>
          <a:bodyPr wrap="none" anchor="ctr"/>
          <a:lstStyle/>
          <a:p>
            <a:endParaRPr lang="ja-JP" altLang="en-US"/>
          </a:p>
        </p:txBody>
      </p:sp>
      <p:sp>
        <p:nvSpPr>
          <p:cNvPr id="166917" name="Text Box 6"/>
          <p:cNvSpPr txBox="1">
            <a:spLocks noChangeArrowheads="1"/>
          </p:cNvSpPr>
          <p:nvPr/>
        </p:nvSpPr>
        <p:spPr bwMode="auto">
          <a:xfrm>
            <a:off x="5364163" y="2492375"/>
            <a:ext cx="3457575"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a:solidFill>
                  <a:srgbClr val="FF0000"/>
                </a:solidFill>
                <a:latin typeface="Arial" charset="0"/>
                <a:ea typeface="ＭＳ 明朝" pitchFamily="17" charset="-128"/>
              </a:rPr>
              <a:t>すぐに、</a:t>
            </a:r>
            <a:endParaRPr lang="ja-JP" altLang="en-US" sz="2800">
              <a:latin typeface="Arial" charset="0"/>
              <a:ea typeface="ＭＳ 明朝" pitchFamily="17" charset="-128"/>
            </a:endParaRPr>
          </a:p>
          <a:p>
            <a:pPr eaLnBrk="1" hangingPunct="1"/>
            <a:r>
              <a:rPr lang="ja-JP" altLang="en-US" sz="2800">
                <a:latin typeface="Arial" charset="0"/>
                <a:ea typeface="ＭＳ 明朝" pitchFamily="17" charset="-128"/>
              </a:rPr>
              <a:t>医師や薬剤師に</a:t>
            </a:r>
          </a:p>
          <a:p>
            <a:pPr eaLnBrk="1" hangingPunct="1"/>
            <a:r>
              <a:rPr lang="ja-JP" altLang="en-US" sz="2800">
                <a:latin typeface="Arial" charset="0"/>
                <a:ea typeface="ＭＳ 明朝" pitchFamily="17" charset="-128"/>
              </a:rPr>
              <a:t>　　相談しましょう</a:t>
            </a:r>
          </a:p>
        </p:txBody>
      </p:sp>
      <p:sp>
        <p:nvSpPr>
          <p:cNvPr id="166918" name="Text Box 7"/>
          <p:cNvSpPr txBox="1">
            <a:spLocks noChangeArrowheads="1"/>
          </p:cNvSpPr>
          <p:nvPr/>
        </p:nvSpPr>
        <p:spPr bwMode="auto">
          <a:xfrm>
            <a:off x="5580063" y="7173913"/>
            <a:ext cx="4267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endParaRPr lang="ja-JP" altLang="ja-JP">
              <a:latin typeface="Arial" charset="0"/>
              <a:ea typeface="ＭＳ 明朝" pitchFamily="17" charset="-128"/>
            </a:endParaRPr>
          </a:p>
        </p:txBody>
      </p:sp>
      <p:sp>
        <p:nvSpPr>
          <p:cNvPr id="166919" name="Text Box 10"/>
          <p:cNvSpPr txBox="1">
            <a:spLocks noChangeArrowheads="1"/>
          </p:cNvSpPr>
          <p:nvPr/>
        </p:nvSpPr>
        <p:spPr bwMode="auto">
          <a:xfrm>
            <a:off x="1331913" y="836613"/>
            <a:ext cx="69119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spcBef>
                <a:spcPct val="50000"/>
              </a:spcBef>
            </a:pPr>
            <a:r>
              <a:rPr lang="ja-JP" altLang="en-US" sz="4000"/>
              <a:t>副作用が疑われる場合の対応</a:t>
            </a:r>
          </a:p>
        </p:txBody>
      </p:sp>
      <p:graphicFrame>
        <p:nvGraphicFramePr>
          <p:cNvPr id="166920" name="Object 11"/>
          <p:cNvGraphicFramePr>
            <a:graphicFrameLocks noChangeAspect="1"/>
          </p:cNvGraphicFramePr>
          <p:nvPr/>
        </p:nvGraphicFramePr>
        <p:xfrm>
          <a:off x="395288" y="4076700"/>
          <a:ext cx="1460500" cy="2060575"/>
        </p:xfrm>
        <a:graphic>
          <a:graphicData uri="http://schemas.openxmlformats.org/presentationml/2006/ole">
            <p:oleObj spid="_x0000_s166943" name="Image" r:id="rId5" imgW="1726984" imgH="2438095" progId="">
              <p:embed/>
            </p:oleObj>
          </a:graphicData>
        </a:graphic>
      </p:graphicFrame>
      <p:sp>
        <p:nvSpPr>
          <p:cNvPr id="166921" name="Text Box 15"/>
          <p:cNvSpPr txBox="1">
            <a:spLocks noChangeArrowheads="1"/>
          </p:cNvSpPr>
          <p:nvPr/>
        </p:nvSpPr>
        <p:spPr bwMode="auto">
          <a:xfrm>
            <a:off x="2051050" y="4868863"/>
            <a:ext cx="252095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a:solidFill>
                  <a:srgbClr val="FF0000"/>
                </a:solidFill>
                <a:latin typeface="Arial" charset="0"/>
                <a:ea typeface="ＭＳ 明朝" pitchFamily="17" charset="-128"/>
              </a:rPr>
              <a:t>これは</a:t>
            </a:r>
          </a:p>
          <a:p>
            <a:pPr eaLnBrk="1" hangingPunct="1"/>
            <a:r>
              <a:rPr lang="ja-JP" altLang="en-US">
                <a:solidFill>
                  <a:srgbClr val="FF0000"/>
                </a:solidFill>
                <a:latin typeface="Arial" charset="0"/>
                <a:ea typeface="ＭＳ 明朝" pitchFamily="17" charset="-128"/>
              </a:rPr>
              <a:t>服用した本人にしか分からない</a:t>
            </a:r>
          </a:p>
          <a:p>
            <a:pPr eaLnBrk="1" hangingPunct="1"/>
            <a:r>
              <a:rPr lang="ja-JP" altLang="en-US">
                <a:solidFill>
                  <a:srgbClr val="FF0000"/>
                </a:solidFill>
                <a:latin typeface="Arial" charset="0"/>
                <a:ea typeface="ＭＳ 明朝" pitchFamily="17" charset="-128"/>
              </a:rPr>
              <a:t>大切な事</a:t>
            </a:r>
            <a:r>
              <a:rPr lang="en-US" altLang="ja-JP">
                <a:solidFill>
                  <a:srgbClr val="FF0000"/>
                </a:solidFill>
                <a:latin typeface="Arial" charset="0"/>
                <a:ea typeface="ＭＳ 明朝" pitchFamily="17" charset="-128"/>
              </a:rPr>
              <a:t>!!</a:t>
            </a:r>
          </a:p>
        </p:txBody>
      </p:sp>
      <p:graphicFrame>
        <p:nvGraphicFramePr>
          <p:cNvPr id="166922" name="Object 12"/>
          <p:cNvGraphicFramePr>
            <a:graphicFrameLocks noChangeAspect="1"/>
          </p:cNvGraphicFramePr>
          <p:nvPr/>
        </p:nvGraphicFramePr>
        <p:xfrm>
          <a:off x="3419475" y="3500438"/>
          <a:ext cx="1395413" cy="1746250"/>
        </p:xfrm>
        <a:graphic>
          <a:graphicData uri="http://schemas.openxmlformats.org/presentationml/2006/ole">
            <p:oleObj spid="_x0000_s166944" name="Image" r:id="rId6" imgW="2031746" imgH="2539683" progId="">
              <p:embed/>
            </p:oleObj>
          </a:graphicData>
        </a:graphic>
      </p:graphicFrame>
      <p:sp>
        <p:nvSpPr>
          <p:cNvPr id="166923" name="Text Box 13"/>
          <p:cNvSpPr txBox="1">
            <a:spLocks noChangeArrowheads="1"/>
          </p:cNvSpPr>
          <p:nvPr/>
        </p:nvSpPr>
        <p:spPr bwMode="auto">
          <a:xfrm>
            <a:off x="660400" y="2420938"/>
            <a:ext cx="32797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ctr" eaLnBrk="1" hangingPunct="1"/>
            <a:r>
              <a:rPr lang="ja-JP" altLang="en-US">
                <a:solidFill>
                  <a:srgbClr val="1C1C1C"/>
                </a:solidFill>
                <a:latin typeface="Arial" charset="0"/>
                <a:ea typeface="ＭＳ 明朝" pitchFamily="17" charset="-128"/>
              </a:rPr>
              <a:t>いつもと違って何か</a:t>
            </a:r>
          </a:p>
          <a:p>
            <a:pPr algn="ctr" eaLnBrk="1" hangingPunct="1"/>
            <a:r>
              <a:rPr lang="ja-JP" altLang="en-US">
                <a:solidFill>
                  <a:srgbClr val="1C1C1C"/>
                </a:solidFill>
                <a:latin typeface="Arial" charset="0"/>
                <a:ea typeface="ＭＳ 明朝" pitchFamily="17" charset="-128"/>
              </a:rPr>
              <a:t>不具合を感じないか？</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8" name="Object 2"/>
          <p:cNvGraphicFramePr>
            <a:graphicFrameLocks noChangeAspect="1"/>
          </p:cNvGraphicFramePr>
          <p:nvPr/>
        </p:nvGraphicFramePr>
        <p:xfrm>
          <a:off x="1447800" y="1828800"/>
          <a:ext cx="1079500" cy="1447800"/>
        </p:xfrm>
        <a:graphic>
          <a:graphicData uri="http://schemas.openxmlformats.org/presentationml/2006/ole">
            <p:oleObj spid="_x0000_s168007" name="Image" r:id="rId4" imgW="1079365" imgH="1447619" progId="">
              <p:embed/>
            </p:oleObj>
          </a:graphicData>
        </a:graphic>
      </p:graphicFrame>
      <p:graphicFrame>
        <p:nvGraphicFramePr>
          <p:cNvPr id="167939" name="Object 3"/>
          <p:cNvGraphicFramePr>
            <a:graphicFrameLocks noChangeAspect="1"/>
          </p:cNvGraphicFramePr>
          <p:nvPr/>
        </p:nvGraphicFramePr>
        <p:xfrm>
          <a:off x="3200400" y="1905000"/>
          <a:ext cx="1079500" cy="863600"/>
        </p:xfrm>
        <a:graphic>
          <a:graphicData uri="http://schemas.openxmlformats.org/presentationml/2006/ole">
            <p:oleObj spid="_x0000_s168008" name="Image" r:id="rId5" imgW="1079365" imgH="863188" progId="">
              <p:embed/>
            </p:oleObj>
          </a:graphicData>
        </a:graphic>
      </p:graphicFrame>
      <p:graphicFrame>
        <p:nvGraphicFramePr>
          <p:cNvPr id="167940" name="Object 4"/>
          <p:cNvGraphicFramePr>
            <a:graphicFrameLocks noChangeAspect="1"/>
          </p:cNvGraphicFramePr>
          <p:nvPr/>
        </p:nvGraphicFramePr>
        <p:xfrm>
          <a:off x="5638800" y="2286000"/>
          <a:ext cx="1079500" cy="863600"/>
        </p:xfrm>
        <a:graphic>
          <a:graphicData uri="http://schemas.openxmlformats.org/presentationml/2006/ole">
            <p:oleObj spid="_x0000_s168009" name="Image" r:id="rId6" imgW="1079365" imgH="863188" progId="">
              <p:embed/>
            </p:oleObj>
          </a:graphicData>
        </a:graphic>
      </p:graphicFrame>
      <p:graphicFrame>
        <p:nvGraphicFramePr>
          <p:cNvPr id="167941" name="Object 5"/>
          <p:cNvGraphicFramePr>
            <a:graphicFrameLocks noChangeAspect="1"/>
          </p:cNvGraphicFramePr>
          <p:nvPr/>
        </p:nvGraphicFramePr>
        <p:xfrm>
          <a:off x="3352800" y="3733800"/>
          <a:ext cx="1068388" cy="1106488"/>
        </p:xfrm>
        <a:graphic>
          <a:graphicData uri="http://schemas.openxmlformats.org/presentationml/2006/ole">
            <p:oleObj spid="_x0000_s168010" name="Image" r:id="rId7" imgW="1066291" imgH="1104372" progId="">
              <p:embed/>
            </p:oleObj>
          </a:graphicData>
        </a:graphic>
      </p:graphicFrame>
      <p:graphicFrame>
        <p:nvGraphicFramePr>
          <p:cNvPr id="167942" name="Object 6"/>
          <p:cNvGraphicFramePr>
            <a:graphicFrameLocks noChangeAspect="1"/>
          </p:cNvGraphicFramePr>
          <p:nvPr/>
        </p:nvGraphicFramePr>
        <p:xfrm>
          <a:off x="3924300" y="5589588"/>
          <a:ext cx="1009650" cy="923925"/>
        </p:xfrm>
        <a:graphic>
          <a:graphicData uri="http://schemas.openxmlformats.org/presentationml/2006/ole">
            <p:oleObj spid="_x0000_s168011" name="Image" r:id="rId8" imgW="901587" imgH="825106" progId="">
              <p:embed/>
            </p:oleObj>
          </a:graphicData>
        </a:graphic>
      </p:graphicFrame>
      <p:graphicFrame>
        <p:nvGraphicFramePr>
          <p:cNvPr id="167943" name="Object 7"/>
          <p:cNvGraphicFramePr>
            <a:graphicFrameLocks noChangeAspect="1"/>
          </p:cNvGraphicFramePr>
          <p:nvPr/>
        </p:nvGraphicFramePr>
        <p:xfrm>
          <a:off x="5029200" y="4800600"/>
          <a:ext cx="952500" cy="1219200"/>
        </p:xfrm>
        <a:graphic>
          <a:graphicData uri="http://schemas.openxmlformats.org/presentationml/2006/ole">
            <p:oleObj spid="_x0000_s168012" name="Image" r:id="rId9" imgW="952045" imgH="1219048" progId="">
              <p:embed/>
            </p:oleObj>
          </a:graphicData>
        </a:graphic>
      </p:graphicFrame>
      <p:graphicFrame>
        <p:nvGraphicFramePr>
          <p:cNvPr id="167944" name="Object 8"/>
          <p:cNvGraphicFramePr>
            <a:graphicFrameLocks noChangeAspect="1"/>
          </p:cNvGraphicFramePr>
          <p:nvPr/>
        </p:nvGraphicFramePr>
        <p:xfrm>
          <a:off x="468313" y="4005263"/>
          <a:ext cx="752475" cy="2501900"/>
        </p:xfrm>
        <a:graphic>
          <a:graphicData uri="http://schemas.openxmlformats.org/presentationml/2006/ole">
            <p:oleObj spid="_x0000_s168013" name="Image" r:id="rId10" imgW="622003" imgH="2349206" progId="">
              <p:embed/>
            </p:oleObj>
          </a:graphicData>
        </a:graphic>
      </p:graphicFrame>
      <p:sp>
        <p:nvSpPr>
          <p:cNvPr id="167945" name="Text Box 9"/>
          <p:cNvSpPr txBox="1">
            <a:spLocks noChangeArrowheads="1"/>
          </p:cNvSpPr>
          <p:nvPr/>
        </p:nvSpPr>
        <p:spPr bwMode="auto">
          <a:xfrm>
            <a:off x="6156325" y="4076700"/>
            <a:ext cx="2759075"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000">
                <a:solidFill>
                  <a:srgbClr val="000000"/>
                </a:solidFill>
                <a:latin typeface="Arial" charset="0"/>
              </a:rPr>
              <a:t>一度に複数の医療機関で処方された薬を服用する時</a:t>
            </a:r>
            <a:r>
              <a:rPr lang="ja-JP" altLang="en-US" sz="2000">
                <a:solidFill>
                  <a:srgbClr val="1C1C1C"/>
                </a:solidFill>
                <a:latin typeface="Arial" charset="0"/>
              </a:rPr>
              <a:t>は、重複投薬や相互作用に注意しなくてはいけません</a:t>
            </a:r>
          </a:p>
        </p:txBody>
      </p:sp>
      <p:sp>
        <p:nvSpPr>
          <p:cNvPr id="167946" name="Text Box 10"/>
          <p:cNvSpPr txBox="1">
            <a:spLocks noChangeArrowheads="1"/>
          </p:cNvSpPr>
          <p:nvPr/>
        </p:nvSpPr>
        <p:spPr bwMode="auto">
          <a:xfrm>
            <a:off x="4419600" y="2133600"/>
            <a:ext cx="9509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000">
                <a:solidFill>
                  <a:srgbClr val="1C1C1C"/>
                </a:solidFill>
                <a:latin typeface="Arial" charset="0"/>
                <a:ea typeface="ＭＳ 明朝" pitchFamily="17" charset="-128"/>
              </a:rPr>
              <a:t>医院Ｂ</a:t>
            </a:r>
          </a:p>
        </p:txBody>
      </p:sp>
      <p:sp>
        <p:nvSpPr>
          <p:cNvPr id="167947" name="Text Box 11"/>
          <p:cNvSpPr txBox="1">
            <a:spLocks noChangeArrowheads="1"/>
          </p:cNvSpPr>
          <p:nvPr/>
        </p:nvSpPr>
        <p:spPr bwMode="auto">
          <a:xfrm>
            <a:off x="1524000" y="3429000"/>
            <a:ext cx="9509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000">
                <a:solidFill>
                  <a:srgbClr val="1C1C1C"/>
                </a:solidFill>
                <a:latin typeface="Arial" charset="0"/>
                <a:ea typeface="ＭＳ 明朝" pitchFamily="17" charset="-128"/>
              </a:rPr>
              <a:t>病院Ａ</a:t>
            </a:r>
          </a:p>
        </p:txBody>
      </p:sp>
      <p:sp>
        <p:nvSpPr>
          <p:cNvPr id="167948" name="Text Box 12"/>
          <p:cNvSpPr txBox="1">
            <a:spLocks noChangeArrowheads="1"/>
          </p:cNvSpPr>
          <p:nvPr/>
        </p:nvSpPr>
        <p:spPr bwMode="auto">
          <a:xfrm>
            <a:off x="5867400" y="3200400"/>
            <a:ext cx="9509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000">
                <a:solidFill>
                  <a:srgbClr val="1C1C1C"/>
                </a:solidFill>
                <a:latin typeface="Arial" charset="0"/>
                <a:ea typeface="ＭＳ 明朝" pitchFamily="17" charset="-128"/>
              </a:rPr>
              <a:t>医院Ｃ</a:t>
            </a:r>
          </a:p>
        </p:txBody>
      </p:sp>
      <p:sp>
        <p:nvSpPr>
          <p:cNvPr id="167949" name="Text Box 13"/>
          <p:cNvSpPr txBox="1">
            <a:spLocks noChangeArrowheads="1"/>
          </p:cNvSpPr>
          <p:nvPr/>
        </p:nvSpPr>
        <p:spPr bwMode="auto">
          <a:xfrm>
            <a:off x="1295400" y="4495800"/>
            <a:ext cx="1666875"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600">
                <a:solidFill>
                  <a:srgbClr val="1C1C1C"/>
                </a:solidFill>
                <a:latin typeface="Arial" charset="0"/>
                <a:ea typeface="ＭＳ 明朝" pitchFamily="17" charset="-128"/>
              </a:rPr>
              <a:t>薬剤師が薬の重複や相互作用をチェックしてくれる</a:t>
            </a:r>
          </a:p>
        </p:txBody>
      </p:sp>
      <p:sp>
        <p:nvSpPr>
          <p:cNvPr id="167950" name="Text Box 14"/>
          <p:cNvSpPr txBox="1">
            <a:spLocks noChangeArrowheads="1"/>
          </p:cNvSpPr>
          <p:nvPr/>
        </p:nvSpPr>
        <p:spPr bwMode="auto">
          <a:xfrm>
            <a:off x="2051050" y="5949950"/>
            <a:ext cx="1728788"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600">
                <a:solidFill>
                  <a:srgbClr val="1C1C1C"/>
                </a:solidFill>
                <a:latin typeface="Arial" charset="0"/>
                <a:ea typeface="ＭＳ 明朝" pitchFamily="17" charset="-128"/>
              </a:rPr>
              <a:t>かかりつけ</a:t>
            </a:r>
          </a:p>
          <a:p>
            <a:pPr eaLnBrk="1" hangingPunct="1"/>
            <a:r>
              <a:rPr lang="ja-JP" altLang="en-US" sz="1600">
                <a:solidFill>
                  <a:srgbClr val="1C1C1C"/>
                </a:solidFill>
                <a:latin typeface="Arial" charset="0"/>
                <a:ea typeface="ＭＳ 明朝" pitchFamily="17" charset="-128"/>
              </a:rPr>
              <a:t>薬局・薬剤師</a:t>
            </a:r>
          </a:p>
        </p:txBody>
      </p:sp>
      <p:sp>
        <p:nvSpPr>
          <p:cNvPr id="167951" name="Text Box 15"/>
          <p:cNvSpPr txBox="1">
            <a:spLocks noChangeArrowheads="1"/>
          </p:cNvSpPr>
          <p:nvPr/>
        </p:nvSpPr>
        <p:spPr bwMode="auto">
          <a:xfrm>
            <a:off x="5181600" y="6248400"/>
            <a:ext cx="11271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1600">
                <a:solidFill>
                  <a:srgbClr val="1C1C1C"/>
                </a:solidFill>
                <a:latin typeface="Arial" charset="0"/>
                <a:ea typeface="ＭＳ 明朝" pitchFamily="17" charset="-128"/>
              </a:rPr>
              <a:t>記入</a:t>
            </a:r>
          </a:p>
        </p:txBody>
      </p:sp>
      <p:sp>
        <p:nvSpPr>
          <p:cNvPr id="167952" name="AutoShape 16"/>
          <p:cNvSpPr>
            <a:spLocks noChangeArrowheads="1"/>
          </p:cNvSpPr>
          <p:nvPr/>
        </p:nvSpPr>
        <p:spPr bwMode="auto">
          <a:xfrm rot="5400000">
            <a:off x="3764756" y="2864644"/>
            <a:ext cx="630238" cy="539750"/>
          </a:xfrm>
          <a:prstGeom prst="rightArrow">
            <a:avLst>
              <a:gd name="adj1" fmla="val 50000"/>
              <a:gd name="adj2" fmla="val 29191"/>
            </a:avLst>
          </a:prstGeom>
          <a:solidFill>
            <a:srgbClr val="FFCC00"/>
          </a:solidFill>
          <a:ln>
            <a:noFill/>
          </a:ln>
          <a:effectLst>
            <a:outerShdw dist="35921" dir="27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67953" name="AutoShape 17"/>
          <p:cNvSpPr>
            <a:spLocks noChangeArrowheads="1"/>
          </p:cNvSpPr>
          <p:nvPr/>
        </p:nvSpPr>
        <p:spPr bwMode="auto">
          <a:xfrm rot="2791534">
            <a:off x="2621756" y="3550444"/>
            <a:ext cx="630238" cy="539750"/>
          </a:xfrm>
          <a:prstGeom prst="rightArrow">
            <a:avLst>
              <a:gd name="adj1" fmla="val 50000"/>
              <a:gd name="adj2" fmla="val 29191"/>
            </a:avLst>
          </a:prstGeom>
          <a:solidFill>
            <a:srgbClr val="FFCC00"/>
          </a:solidFill>
          <a:ln>
            <a:noFill/>
          </a:ln>
          <a:effectLst>
            <a:outerShdw dist="50800" dir="54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67954" name="AutoShape 18"/>
          <p:cNvSpPr>
            <a:spLocks noChangeArrowheads="1"/>
          </p:cNvSpPr>
          <p:nvPr/>
        </p:nvSpPr>
        <p:spPr bwMode="auto">
          <a:xfrm rot="18808466" flipH="1">
            <a:off x="4602956" y="3398044"/>
            <a:ext cx="630238" cy="539750"/>
          </a:xfrm>
          <a:prstGeom prst="rightArrow">
            <a:avLst>
              <a:gd name="adj1" fmla="val 50000"/>
              <a:gd name="adj2" fmla="val 29191"/>
            </a:avLst>
          </a:prstGeom>
          <a:solidFill>
            <a:srgbClr val="FFCC00"/>
          </a:solidFill>
          <a:ln>
            <a:noFill/>
          </a:ln>
          <a:effectLst>
            <a:outerShdw dist="50800" dir="54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sp>
        <p:nvSpPr>
          <p:cNvPr id="167955" name="AutoShape 19"/>
          <p:cNvSpPr>
            <a:spLocks noChangeArrowheads="1"/>
          </p:cNvSpPr>
          <p:nvPr/>
        </p:nvSpPr>
        <p:spPr bwMode="auto">
          <a:xfrm rot="5400000">
            <a:off x="4145756" y="4845844"/>
            <a:ext cx="630238" cy="539750"/>
          </a:xfrm>
          <a:prstGeom prst="rightArrow">
            <a:avLst>
              <a:gd name="adj1" fmla="val 50000"/>
              <a:gd name="adj2" fmla="val 29191"/>
            </a:avLst>
          </a:prstGeom>
          <a:solidFill>
            <a:srgbClr val="FFCC00"/>
          </a:solidFill>
          <a:ln>
            <a:noFill/>
          </a:ln>
          <a:effectLst>
            <a:outerShdw dist="35921" dir="27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solidFill>
                <a:srgbClr val="000000"/>
              </a:solidFill>
            </a:endParaRPr>
          </a:p>
        </p:txBody>
      </p:sp>
      <p:graphicFrame>
        <p:nvGraphicFramePr>
          <p:cNvPr id="167956" name="Object 21"/>
          <p:cNvGraphicFramePr>
            <a:graphicFrameLocks noChangeAspect="1"/>
          </p:cNvGraphicFramePr>
          <p:nvPr/>
        </p:nvGraphicFramePr>
        <p:xfrm>
          <a:off x="7696200" y="1143000"/>
          <a:ext cx="1011238" cy="2057400"/>
        </p:xfrm>
        <a:graphic>
          <a:graphicData uri="http://schemas.openxmlformats.org/presentationml/2006/ole">
            <p:oleObj spid="_x0000_s168014" name="Image" r:id="rId11" imgW="2222222" imgH="4520635" progId="">
              <p:embed/>
            </p:oleObj>
          </a:graphicData>
        </a:graphic>
      </p:graphicFrame>
      <p:sp>
        <p:nvSpPr>
          <p:cNvPr id="167957" name="Text Box 22"/>
          <p:cNvSpPr txBox="1">
            <a:spLocks noChangeArrowheads="1"/>
          </p:cNvSpPr>
          <p:nvPr/>
        </p:nvSpPr>
        <p:spPr bwMode="auto">
          <a:xfrm>
            <a:off x="1116013" y="765175"/>
            <a:ext cx="6781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ctr" eaLnBrk="1" hangingPunct="1">
              <a:spcBef>
                <a:spcPct val="50000"/>
              </a:spcBef>
            </a:pPr>
            <a:r>
              <a:rPr lang="ja-JP" altLang="en-US" sz="4000">
                <a:solidFill>
                  <a:srgbClr val="000000"/>
                </a:solidFill>
                <a:latin typeface="Times New Roman" pitchFamily="18" charset="0"/>
              </a:rPr>
              <a:t>かかりつけ薬局を決めましょう</a:t>
            </a:r>
          </a:p>
        </p:txBody>
      </p:sp>
      <p:sp>
        <p:nvSpPr>
          <p:cNvPr id="167958" name="Rectangle 23"/>
          <p:cNvSpPr>
            <a:spLocks noChangeArrowheads="1"/>
          </p:cNvSpPr>
          <p:nvPr/>
        </p:nvSpPr>
        <p:spPr bwMode="auto">
          <a:xfrm>
            <a:off x="5105400" y="4876800"/>
            <a:ext cx="838200" cy="1066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p>
            <a:endParaRPr lang="ja-JP" altLang="en-US">
              <a:solidFill>
                <a:srgbClr val="0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2" name="Object 2"/>
          <p:cNvGraphicFramePr>
            <a:graphicFrameLocks noChangeAspect="1"/>
          </p:cNvGraphicFramePr>
          <p:nvPr/>
        </p:nvGraphicFramePr>
        <p:xfrm>
          <a:off x="395288" y="2133600"/>
          <a:ext cx="3902075" cy="2663825"/>
        </p:xfrm>
        <a:graphic>
          <a:graphicData uri="http://schemas.openxmlformats.org/presentationml/2006/ole">
            <p:oleObj spid="_x0000_s168975" name="Image" r:id="rId4" imgW="6679365" imgH="4558730" progId="">
              <p:embed/>
            </p:oleObj>
          </a:graphicData>
        </a:graphic>
      </p:graphicFrame>
      <p:sp>
        <p:nvSpPr>
          <p:cNvPr id="168963" name="Text Box 3"/>
          <p:cNvSpPr txBox="1">
            <a:spLocks noChangeArrowheads="1"/>
          </p:cNvSpPr>
          <p:nvPr/>
        </p:nvSpPr>
        <p:spPr bwMode="auto">
          <a:xfrm>
            <a:off x="1403350" y="981075"/>
            <a:ext cx="727233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4000">
                <a:solidFill>
                  <a:srgbClr val="1C1C1C"/>
                </a:solidFill>
                <a:latin typeface="Arial" charset="0"/>
              </a:rPr>
              <a:t>「お薬手帳」を知っていますか？</a:t>
            </a:r>
          </a:p>
        </p:txBody>
      </p:sp>
      <p:grpSp>
        <p:nvGrpSpPr>
          <p:cNvPr id="168964" name="グループ化 6"/>
          <p:cNvGrpSpPr>
            <a:grpSpLocks/>
          </p:cNvGrpSpPr>
          <p:nvPr/>
        </p:nvGrpSpPr>
        <p:grpSpPr bwMode="auto">
          <a:xfrm>
            <a:off x="4627563" y="2990850"/>
            <a:ext cx="4048125" cy="3397250"/>
            <a:chOff x="640595" y="1358503"/>
            <a:chExt cx="5840101" cy="4869807"/>
          </a:xfrm>
        </p:grpSpPr>
        <p:pic>
          <p:nvPicPr>
            <p:cNvPr id="168965" name="Picture 4" descr="20090523152430903_000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35831" y="2276475"/>
              <a:ext cx="2628057" cy="3643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8966" name="Picture 5" descr="20090523152430903_000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590272" y="1664494"/>
              <a:ext cx="2609936" cy="3643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7" name="AutoShape 7"/>
            <p:cNvSpPr>
              <a:spLocks noChangeArrowheads="1"/>
            </p:cNvSpPr>
            <p:nvPr/>
          </p:nvSpPr>
          <p:spPr bwMode="auto">
            <a:xfrm>
              <a:off x="640595" y="1358503"/>
              <a:ext cx="1098225" cy="611982"/>
            </a:xfrm>
            <a:prstGeom prst="roundRect">
              <a:avLst>
                <a:gd name="adj" fmla="val 16667"/>
              </a:avLst>
            </a:prstGeom>
            <a:solidFill>
              <a:srgbClr val="FFFF99"/>
            </a:solidFill>
            <a:ln w="9525">
              <a:solidFill>
                <a:srgbClr val="000000"/>
              </a:solidFill>
              <a:round/>
              <a:headEnd/>
              <a:tailEnd/>
            </a:ln>
          </p:spPr>
          <p:txBody>
            <a:bodyPr lIns="74295" tIns="8890" rIns="74295" bIns="8890"/>
            <a:lstStyle/>
            <a:p>
              <a:pPr algn="ctr">
                <a:spcBef>
                  <a:spcPct val="50000"/>
                </a:spcBef>
              </a:pPr>
              <a:r>
                <a:rPr lang="ja-JP" altLang="en-US" sz="2000">
                  <a:latin typeface="Century" pitchFamily="18" charset="0"/>
                </a:rPr>
                <a:t>表面</a:t>
              </a:r>
              <a:endParaRPr lang="ja-JP" altLang="en-US" sz="2000">
                <a:latin typeface="Times New Roman" pitchFamily="18" charset="0"/>
              </a:endParaRPr>
            </a:p>
          </p:txBody>
        </p:sp>
        <p:sp>
          <p:nvSpPr>
            <p:cNvPr id="168968" name="AutoShape 8"/>
            <p:cNvSpPr>
              <a:spLocks noChangeArrowheads="1"/>
            </p:cNvSpPr>
            <p:nvPr/>
          </p:nvSpPr>
          <p:spPr bwMode="auto">
            <a:xfrm>
              <a:off x="5101580" y="5611046"/>
              <a:ext cx="1379116" cy="617264"/>
            </a:xfrm>
            <a:prstGeom prst="roundRect">
              <a:avLst>
                <a:gd name="adj" fmla="val 16667"/>
              </a:avLst>
            </a:prstGeom>
            <a:solidFill>
              <a:srgbClr val="FFFF99"/>
            </a:solidFill>
            <a:ln w="9525">
              <a:solidFill>
                <a:srgbClr val="000000"/>
              </a:solidFill>
              <a:round/>
              <a:headEnd/>
              <a:tailEnd/>
            </a:ln>
          </p:spPr>
          <p:txBody>
            <a:bodyPr lIns="74295" tIns="8890" rIns="74295" bIns="8890"/>
            <a:lstStyle/>
            <a:p>
              <a:pPr algn="ctr">
                <a:spcBef>
                  <a:spcPct val="50000"/>
                </a:spcBef>
              </a:pPr>
              <a:r>
                <a:rPr lang="ja-JP" altLang="en-US" sz="2000">
                  <a:latin typeface="Century" pitchFamily="18" charset="0"/>
                </a:rPr>
                <a:t>裏面</a:t>
              </a:r>
              <a:endParaRPr lang="ja-JP" altLang="en-US" sz="2000">
                <a:latin typeface="Times New Roman" pitchFamily="18" charset="0"/>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979613" y="692150"/>
            <a:ext cx="5221287" cy="695325"/>
          </a:xfrm>
        </p:spPr>
        <p:txBody>
          <a:bodyPr/>
          <a:lstStyle/>
          <a:p>
            <a:pPr eaLnBrk="1" hangingPunct="1"/>
            <a:r>
              <a:rPr lang="ja-JP" altLang="en-US" sz="4000" b="1" smtClean="0"/>
              <a:t>くすりの保管について</a:t>
            </a:r>
            <a:r>
              <a:rPr lang="ja-JP" altLang="en-US" sz="3700" b="1" smtClean="0"/>
              <a:t>　</a:t>
            </a:r>
            <a:endParaRPr lang="ja-JP" altLang="en-US" sz="2800" b="1" smtClean="0"/>
          </a:p>
        </p:txBody>
      </p:sp>
      <p:sp>
        <p:nvSpPr>
          <p:cNvPr id="169987" name="Rectangle 3"/>
          <p:cNvSpPr>
            <a:spLocks noGrp="1" noChangeArrowheads="1"/>
          </p:cNvSpPr>
          <p:nvPr>
            <p:ph type="body" idx="1"/>
          </p:nvPr>
        </p:nvSpPr>
        <p:spPr>
          <a:xfrm>
            <a:off x="611188" y="1341438"/>
            <a:ext cx="7705725" cy="431800"/>
          </a:xfrm>
        </p:spPr>
        <p:txBody>
          <a:bodyPr/>
          <a:lstStyle/>
          <a:p>
            <a:pPr eaLnBrk="1" hangingPunct="1">
              <a:buFont typeface="Wingdings" pitchFamily="2" charset="2"/>
              <a:buNone/>
            </a:pPr>
            <a:endParaRPr lang="en-US" altLang="ja-JP" sz="2800" b="1" smtClean="0"/>
          </a:p>
          <a:p>
            <a:pPr eaLnBrk="1" hangingPunct="1">
              <a:buFont typeface="Wingdings" pitchFamily="2" charset="2"/>
              <a:buNone/>
            </a:pPr>
            <a:endParaRPr lang="en-US" altLang="ja-JP" smtClean="0">
              <a:latin typeface="HGSｺﾞｼｯｸM" pitchFamily="50" charset="-128"/>
              <a:ea typeface="HGSｺﾞｼｯｸM" pitchFamily="50" charset="-128"/>
            </a:endParaRPr>
          </a:p>
          <a:p>
            <a:pPr eaLnBrk="1" hangingPunct="1">
              <a:buFont typeface="Wingdings" pitchFamily="2" charset="2"/>
              <a:buNone/>
            </a:pPr>
            <a:endParaRPr lang="en-US" altLang="ja-JP" smtClean="0">
              <a:latin typeface="HGSｺﾞｼｯｸM" pitchFamily="50" charset="-128"/>
              <a:ea typeface="HGSｺﾞｼｯｸM" pitchFamily="50" charset="-128"/>
            </a:endParaRPr>
          </a:p>
        </p:txBody>
      </p:sp>
      <p:pic>
        <p:nvPicPr>
          <p:cNvPr id="169988" name="Picture 4" descr="イラスト　薬箱"/>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19475" y="1773238"/>
            <a:ext cx="4149725"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8" name="Rectangle 8"/>
          <p:cNvSpPr>
            <a:spLocks noChangeArrowheads="1"/>
          </p:cNvSpPr>
          <p:nvPr/>
        </p:nvSpPr>
        <p:spPr bwMode="auto">
          <a:xfrm>
            <a:off x="468313" y="3860800"/>
            <a:ext cx="3816350" cy="574675"/>
          </a:xfrm>
          <a:prstGeom prst="rect">
            <a:avLst/>
          </a:prstGeom>
          <a:solidFill>
            <a:srgbClr val="FFFF99"/>
          </a:solidFill>
          <a:ln w="19050">
            <a:solidFill>
              <a:srgbClr val="008000"/>
            </a:solidFill>
            <a:miter lim="800000"/>
            <a:headEnd/>
            <a:tailEnd/>
          </a:ln>
        </p:spPr>
        <p:txBody>
          <a:bodyPr wrap="none" anchor="ctr"/>
          <a:lstStyle/>
          <a:p>
            <a:pPr algn="ctr"/>
            <a:r>
              <a:rPr lang="ja-JP" altLang="en-US" sz="2800">
                <a:solidFill>
                  <a:srgbClr val="008000"/>
                </a:solidFill>
              </a:rPr>
              <a:t>薬以外のものと区別</a:t>
            </a:r>
          </a:p>
        </p:txBody>
      </p:sp>
      <p:sp>
        <p:nvSpPr>
          <p:cNvPr id="445449" name="Rectangle 9"/>
          <p:cNvSpPr>
            <a:spLocks noChangeArrowheads="1"/>
          </p:cNvSpPr>
          <p:nvPr/>
        </p:nvSpPr>
        <p:spPr bwMode="auto">
          <a:xfrm>
            <a:off x="3419475" y="4652963"/>
            <a:ext cx="5040313" cy="504825"/>
          </a:xfrm>
          <a:prstGeom prst="rect">
            <a:avLst/>
          </a:prstGeom>
          <a:solidFill>
            <a:srgbClr val="FFCCCC"/>
          </a:solidFill>
          <a:ln w="19050">
            <a:solidFill>
              <a:srgbClr val="808000"/>
            </a:solidFill>
            <a:miter lim="800000"/>
            <a:headEnd/>
            <a:tailEnd/>
          </a:ln>
        </p:spPr>
        <p:txBody>
          <a:bodyPr wrap="none" anchor="ctr"/>
          <a:lstStyle/>
          <a:p>
            <a:pPr algn="ctr"/>
            <a:r>
              <a:rPr lang="ja-JP" altLang="en-US" sz="2800">
                <a:solidFill>
                  <a:srgbClr val="008000"/>
                </a:solidFill>
              </a:rPr>
              <a:t>飲み薬と塗り薬は区別して保管</a:t>
            </a:r>
          </a:p>
        </p:txBody>
      </p:sp>
      <p:sp>
        <p:nvSpPr>
          <p:cNvPr id="445450" name="Rectangle 10"/>
          <p:cNvSpPr>
            <a:spLocks noChangeArrowheads="1"/>
          </p:cNvSpPr>
          <p:nvPr/>
        </p:nvSpPr>
        <p:spPr bwMode="auto">
          <a:xfrm>
            <a:off x="1763713" y="5300663"/>
            <a:ext cx="4968875" cy="504825"/>
          </a:xfrm>
          <a:prstGeom prst="rect">
            <a:avLst/>
          </a:prstGeom>
          <a:solidFill>
            <a:srgbClr val="008000"/>
          </a:solidFill>
          <a:ln w="19050">
            <a:solidFill>
              <a:srgbClr val="808000"/>
            </a:solidFill>
            <a:miter lim="800000"/>
            <a:headEnd/>
            <a:tailEnd/>
          </a:ln>
        </p:spPr>
        <p:txBody>
          <a:bodyPr wrap="none" anchor="ctr"/>
          <a:lstStyle/>
          <a:p>
            <a:pPr algn="ctr"/>
            <a:r>
              <a:rPr lang="ja-JP" altLang="en-US" sz="2800">
                <a:solidFill>
                  <a:srgbClr val="FFFF00"/>
                </a:solidFill>
              </a:rPr>
              <a:t>ほかの容器への入れ替えはダメ</a:t>
            </a:r>
          </a:p>
        </p:txBody>
      </p:sp>
      <p:sp>
        <p:nvSpPr>
          <p:cNvPr id="8" name="テキスト ボックス 7"/>
          <p:cNvSpPr txBox="1"/>
          <p:nvPr/>
        </p:nvSpPr>
        <p:spPr>
          <a:xfrm>
            <a:off x="827088" y="6021388"/>
            <a:ext cx="8137525" cy="523875"/>
          </a:xfrm>
          <a:prstGeom prst="rect">
            <a:avLst/>
          </a:prstGeom>
          <a:solidFill>
            <a:schemeClr val="accent1">
              <a:lumMod val="20000"/>
              <a:lumOff val="80000"/>
            </a:schemeClr>
          </a:solidFill>
          <a:ln w="19050">
            <a:solidFill>
              <a:schemeClr val="tx1"/>
            </a:solidFill>
          </a:ln>
        </p:spPr>
        <p:txBody>
          <a:bodyPr>
            <a:spAutoFit/>
          </a:bodyPr>
          <a:lstStyle/>
          <a:p>
            <a:pPr>
              <a:defRPr/>
            </a:pPr>
            <a:r>
              <a:rPr lang="ja-JP" altLang="en-US" sz="2800" dirty="0">
                <a:solidFill>
                  <a:srgbClr val="000000"/>
                </a:solidFill>
              </a:rPr>
              <a:t>赤ちゃんや小さい子どもの手の届くところに置かない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5448"/>
                                        </p:tgtEl>
                                        <p:attrNameLst>
                                          <p:attrName>style.visibility</p:attrName>
                                        </p:attrNameLst>
                                      </p:cBhvr>
                                      <p:to>
                                        <p:strVal val="visible"/>
                                      </p:to>
                                    </p:set>
                                    <p:animEffect transition="in" filter="fade">
                                      <p:cBhvr>
                                        <p:cTn id="7" dur="1000"/>
                                        <p:tgtEl>
                                          <p:spTgt spid="445448"/>
                                        </p:tgtEl>
                                      </p:cBhvr>
                                    </p:animEffect>
                                    <p:anim calcmode="lin" valueType="num">
                                      <p:cBhvr>
                                        <p:cTn id="8" dur="1000" fill="hold"/>
                                        <p:tgtEl>
                                          <p:spTgt spid="445448"/>
                                        </p:tgtEl>
                                        <p:attrNameLst>
                                          <p:attrName>ppt_x</p:attrName>
                                        </p:attrNameLst>
                                      </p:cBhvr>
                                      <p:tavLst>
                                        <p:tav tm="0">
                                          <p:val>
                                            <p:strVal val="#ppt_x"/>
                                          </p:val>
                                        </p:tav>
                                        <p:tav tm="100000">
                                          <p:val>
                                            <p:strVal val="#ppt_x"/>
                                          </p:val>
                                        </p:tav>
                                      </p:tavLst>
                                    </p:anim>
                                    <p:anim calcmode="lin" valueType="num">
                                      <p:cBhvr>
                                        <p:cTn id="9" dur="1000" fill="hold"/>
                                        <p:tgtEl>
                                          <p:spTgt spid="445448"/>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300"/>
                                  </p:stCondLst>
                                  <p:childTnLst>
                                    <p:set>
                                      <p:cBhvr>
                                        <p:cTn id="11" dur="1" fill="hold">
                                          <p:stCondLst>
                                            <p:cond delay="0"/>
                                          </p:stCondLst>
                                        </p:cTn>
                                        <p:tgtEl>
                                          <p:spTgt spid="445449"/>
                                        </p:tgtEl>
                                        <p:attrNameLst>
                                          <p:attrName>style.visibility</p:attrName>
                                        </p:attrNameLst>
                                      </p:cBhvr>
                                      <p:to>
                                        <p:strVal val="visible"/>
                                      </p:to>
                                    </p:set>
                                    <p:anim calcmode="lin" valueType="num">
                                      <p:cBhvr additive="base">
                                        <p:cTn id="12" dur="900" fill="hold"/>
                                        <p:tgtEl>
                                          <p:spTgt spid="445449"/>
                                        </p:tgtEl>
                                        <p:attrNameLst>
                                          <p:attrName>ppt_x</p:attrName>
                                        </p:attrNameLst>
                                      </p:cBhvr>
                                      <p:tavLst>
                                        <p:tav tm="0">
                                          <p:val>
                                            <p:strVal val="1+#ppt_w/2"/>
                                          </p:val>
                                        </p:tav>
                                        <p:tav tm="100000">
                                          <p:val>
                                            <p:strVal val="#ppt_x"/>
                                          </p:val>
                                        </p:tav>
                                      </p:tavLst>
                                    </p:anim>
                                    <p:anim calcmode="lin" valueType="num">
                                      <p:cBhvr additive="base">
                                        <p:cTn id="13" dur="900" fill="hold"/>
                                        <p:tgtEl>
                                          <p:spTgt spid="445449"/>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600"/>
                                  </p:stCondLst>
                                  <p:childTnLst>
                                    <p:set>
                                      <p:cBhvr>
                                        <p:cTn id="15" dur="1" fill="hold">
                                          <p:stCondLst>
                                            <p:cond delay="0"/>
                                          </p:stCondLst>
                                        </p:cTn>
                                        <p:tgtEl>
                                          <p:spTgt spid="445450"/>
                                        </p:tgtEl>
                                        <p:attrNameLst>
                                          <p:attrName>style.visibility</p:attrName>
                                        </p:attrNameLst>
                                      </p:cBhvr>
                                      <p:to>
                                        <p:strVal val="visible"/>
                                      </p:to>
                                    </p:set>
                                    <p:anim calcmode="lin" valueType="num">
                                      <p:cBhvr additive="base">
                                        <p:cTn id="16" dur="1000" fill="hold"/>
                                        <p:tgtEl>
                                          <p:spTgt spid="445450"/>
                                        </p:tgtEl>
                                        <p:attrNameLst>
                                          <p:attrName>ppt_x</p:attrName>
                                        </p:attrNameLst>
                                      </p:cBhvr>
                                      <p:tavLst>
                                        <p:tav tm="0">
                                          <p:val>
                                            <p:strVal val="#ppt_x"/>
                                          </p:val>
                                        </p:tav>
                                        <p:tav tm="100000">
                                          <p:val>
                                            <p:strVal val="#ppt_x"/>
                                          </p:val>
                                        </p:tav>
                                      </p:tavLst>
                                    </p:anim>
                                    <p:anim calcmode="lin" valueType="num">
                                      <p:cBhvr additive="base">
                                        <p:cTn id="17" dur="1000" fill="hold"/>
                                        <p:tgtEl>
                                          <p:spTgt spid="445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8" grpId="0" animBg="1"/>
      <p:bldP spid="445449" grpId="0" animBg="1"/>
      <p:bldP spid="4454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403350" y="333375"/>
            <a:ext cx="7237413" cy="1462088"/>
          </a:xfrm>
        </p:spPr>
        <p:txBody>
          <a:bodyPr/>
          <a:lstStyle/>
          <a:p>
            <a:pPr eaLnBrk="1" hangingPunct="1"/>
            <a:r>
              <a:rPr lang="ja-JP" altLang="en-US" sz="4000" smtClean="0"/>
              <a:t>　　くすりの保管について</a:t>
            </a:r>
            <a:r>
              <a:rPr lang="ja-JP" altLang="en-US" sz="3600" b="1" smtClean="0">
                <a:solidFill>
                  <a:srgbClr val="FFFF00"/>
                </a:solidFill>
              </a:rPr>
              <a:t/>
            </a:r>
            <a:br>
              <a:rPr lang="ja-JP" altLang="en-US" sz="3600" b="1" smtClean="0">
                <a:solidFill>
                  <a:srgbClr val="FFFF00"/>
                </a:solidFill>
              </a:rPr>
            </a:br>
            <a:r>
              <a:rPr lang="ja-JP" altLang="en-US" sz="2500" b="1" smtClean="0"/>
              <a:t>温度、湿気、直射日光に注意して保管しましょう</a:t>
            </a:r>
            <a:r>
              <a:rPr lang="ja-JP" altLang="en-US" sz="3800" smtClean="0"/>
              <a:t> </a:t>
            </a:r>
          </a:p>
        </p:txBody>
      </p:sp>
      <p:sp>
        <p:nvSpPr>
          <p:cNvPr id="171011" name="Rectangle 3"/>
          <p:cNvSpPr>
            <a:spLocks noGrp="1" noChangeArrowheads="1"/>
          </p:cNvSpPr>
          <p:nvPr>
            <p:ph type="body" sz="half" idx="1"/>
          </p:nvPr>
        </p:nvSpPr>
        <p:spPr>
          <a:xfrm>
            <a:off x="827088" y="2060575"/>
            <a:ext cx="7920037" cy="2592388"/>
          </a:xfrm>
        </p:spPr>
        <p:txBody>
          <a:bodyPr/>
          <a:lstStyle/>
          <a:p>
            <a:pPr eaLnBrk="1" hangingPunct="1"/>
            <a:r>
              <a:rPr lang="ja-JP" altLang="en-US" sz="2800" b="1" smtClean="0">
                <a:solidFill>
                  <a:srgbClr val="008000"/>
                </a:solidFill>
              </a:rPr>
              <a:t>室温で保管。　直射日光は避けること。</a:t>
            </a:r>
          </a:p>
          <a:p>
            <a:pPr eaLnBrk="1" hangingPunct="1">
              <a:buFont typeface="Wingdings" pitchFamily="2" charset="2"/>
              <a:buNone/>
            </a:pPr>
            <a:endParaRPr lang="ja-JP" altLang="en-US" sz="1200" b="1" smtClean="0">
              <a:solidFill>
                <a:srgbClr val="008000"/>
              </a:solidFill>
            </a:endParaRPr>
          </a:p>
          <a:p>
            <a:pPr eaLnBrk="1" hangingPunct="1"/>
            <a:r>
              <a:rPr lang="ja-JP" altLang="en-US" sz="2800" b="1" smtClean="0">
                <a:solidFill>
                  <a:srgbClr val="008000"/>
                </a:solidFill>
              </a:rPr>
              <a:t>車の中に置いておくことは厳禁。</a:t>
            </a:r>
          </a:p>
          <a:p>
            <a:pPr eaLnBrk="1" hangingPunct="1">
              <a:buFont typeface="Wingdings" pitchFamily="2" charset="2"/>
              <a:buNone/>
            </a:pPr>
            <a:endParaRPr lang="ja-JP" altLang="en-US" sz="1200" b="1" smtClean="0">
              <a:solidFill>
                <a:srgbClr val="008000"/>
              </a:solidFill>
            </a:endParaRPr>
          </a:p>
          <a:p>
            <a:pPr eaLnBrk="1" hangingPunct="1"/>
            <a:r>
              <a:rPr lang="ja-JP" altLang="en-US" sz="2800" b="1" smtClean="0">
                <a:solidFill>
                  <a:srgbClr val="008000"/>
                </a:solidFill>
              </a:rPr>
              <a:t>必ず冷蔵庫に入れておかなければならないものもあります。</a:t>
            </a:r>
          </a:p>
        </p:txBody>
      </p:sp>
      <p:graphicFrame>
        <p:nvGraphicFramePr>
          <p:cNvPr id="38985" name="Group 73"/>
          <p:cNvGraphicFramePr>
            <a:graphicFrameLocks noGrp="1"/>
          </p:cNvGraphicFramePr>
          <p:nvPr>
            <p:ph sz="half" idx="2"/>
          </p:nvPr>
        </p:nvGraphicFramePr>
        <p:xfrm>
          <a:off x="1908175" y="4724400"/>
          <a:ext cx="3154363" cy="1801814"/>
        </p:xfrm>
        <a:graphic>
          <a:graphicData uri="http://schemas.openxmlformats.org/drawingml/2006/table">
            <a:tbl>
              <a:tblPr/>
              <a:tblGrid>
                <a:gridCol w="1231900"/>
                <a:gridCol w="1922463"/>
              </a:tblGrid>
              <a:tr h="327474">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dirty="0" smtClean="0">
                          <a:ln>
                            <a:noFill/>
                          </a:ln>
                          <a:solidFill>
                            <a:schemeClr val="tx1"/>
                          </a:solidFill>
                          <a:effectLst/>
                          <a:latin typeface="ＭＳ Ｐ明朝" pitchFamily="18" charset="-128"/>
                          <a:ea typeface="ＭＳ Ｐ明朝" pitchFamily="18" charset="-128"/>
                          <a:cs typeface="ＭＳ Ｐゴシック" pitchFamily="50" charset="-128"/>
                        </a:rPr>
                        <a:t>用語</a:t>
                      </a:r>
                      <a:endParaRPr kumimoji="1" lang="ja-JP" altLang="en-US" sz="1400" b="0" i="0" u="none" strike="noStrike" cap="none" normalizeH="0" baseline="0" dirty="0" smtClean="0">
                        <a:ln>
                          <a:noFill/>
                        </a:ln>
                        <a:solidFill>
                          <a:schemeClr val="tx1"/>
                        </a:solidFill>
                        <a:effectLst/>
                        <a:latin typeface="Arial" charset="0"/>
                        <a:ea typeface="ＭＳ Ｐ明朝" pitchFamily="18" charset="-128"/>
                        <a:cs typeface="ＭＳ Ｐゴシック" pitchFamily="50"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1400" b="0" i="0" u="none" strike="noStrike" cap="none" normalizeH="0" baseline="0" smtClean="0">
                          <a:ln>
                            <a:noFill/>
                          </a:ln>
                          <a:solidFill>
                            <a:schemeClr val="tx1"/>
                          </a:solidFill>
                          <a:effectLst/>
                          <a:latin typeface="ＭＳ Ｐ明朝" pitchFamily="18" charset="-128"/>
                          <a:ea typeface="ＭＳ Ｐ明朝" pitchFamily="18" charset="-128"/>
                          <a:cs typeface="ＭＳ Ｐゴシック" pitchFamily="50" charset="-128"/>
                        </a:rPr>
                        <a:t>温度</a:t>
                      </a:r>
                      <a:endParaRPr kumimoji="1" lang="ja-JP" altLang="en-US" sz="1400" b="0" i="0" u="none" strike="noStrike" cap="none" normalizeH="0" baseline="0" smtClean="0">
                        <a:ln>
                          <a:noFill/>
                        </a:ln>
                        <a:solidFill>
                          <a:schemeClr val="tx1"/>
                        </a:solidFill>
                        <a:effectLst/>
                        <a:latin typeface="Arial" charset="0"/>
                        <a:ea typeface="ＭＳ Ｐ明朝" pitchFamily="18" charset="-128"/>
                        <a:cs typeface="ＭＳ Ｐゴシック" pitchFamily="50"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49191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0" i="0" u="none" strike="noStrike" cap="none" normalizeH="0" baseline="0" dirty="0" smtClean="0">
                          <a:ln>
                            <a:noFill/>
                          </a:ln>
                          <a:solidFill>
                            <a:schemeClr val="tx1"/>
                          </a:solidFill>
                          <a:effectLst/>
                          <a:latin typeface="ＭＳ 明朝" pitchFamily="17" charset="-128"/>
                          <a:ea typeface="ＭＳ 明朝" pitchFamily="17" charset="-128"/>
                          <a:cs typeface="ＭＳ Ｐゴシック" pitchFamily="50" charset="-128"/>
                        </a:rPr>
                        <a:t>常温</a:t>
                      </a:r>
                      <a:endParaRPr kumimoji="1" lang="ja-JP" altLang="en-US" sz="2400" b="0" i="0" u="none" strike="noStrike" cap="none" normalizeH="0" baseline="0" dirty="0" smtClean="0">
                        <a:ln>
                          <a:noFill/>
                        </a:ln>
                        <a:solidFill>
                          <a:schemeClr val="tx1"/>
                        </a:solidFill>
                        <a:effectLst/>
                        <a:latin typeface="Arial" charset="0"/>
                        <a:ea typeface="ＭＳ 明朝" pitchFamily="17" charset="-128"/>
                        <a:cs typeface="ＭＳ Ｐゴシック" pitchFamily="50"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en-US" altLang="ja-JP" sz="2400" b="0" i="0" u="none" strike="noStrike" cap="none" normalizeH="0" baseline="0" dirty="0" smtClean="0">
                          <a:ln>
                            <a:noFill/>
                          </a:ln>
                          <a:solidFill>
                            <a:schemeClr val="tx1"/>
                          </a:solidFill>
                          <a:effectLst/>
                          <a:latin typeface="ＭＳ Ｐ明朝" pitchFamily="18" charset="-128"/>
                          <a:ea typeface="ＭＳ Ｐ明朝" pitchFamily="18" charset="-128"/>
                          <a:cs typeface="ＭＳ Ｐゴシック" pitchFamily="50" charset="-128"/>
                        </a:rPr>
                        <a:t>15</a:t>
                      </a:r>
                      <a:r>
                        <a:rPr kumimoji="1" lang="ja-JP" altLang="en-US" sz="2400" b="0" i="0" u="none" strike="noStrike" cap="none" normalizeH="0" baseline="0" dirty="0" smtClean="0">
                          <a:ln>
                            <a:noFill/>
                          </a:ln>
                          <a:solidFill>
                            <a:schemeClr val="tx1"/>
                          </a:solidFill>
                          <a:effectLst/>
                          <a:latin typeface="ＭＳ Ｐ明朝" pitchFamily="18" charset="-128"/>
                          <a:ea typeface="ＭＳ Ｐ明朝" pitchFamily="18" charset="-128"/>
                          <a:cs typeface="ＭＳ Ｐゴシック" pitchFamily="50" charset="-128"/>
                        </a:rPr>
                        <a:t>～</a:t>
                      </a:r>
                      <a:r>
                        <a:rPr kumimoji="1" lang="en-US" altLang="ja-JP" sz="2400" b="0" i="0" u="none" strike="noStrike" cap="none" normalizeH="0" baseline="0" dirty="0" smtClean="0">
                          <a:ln>
                            <a:noFill/>
                          </a:ln>
                          <a:solidFill>
                            <a:schemeClr val="tx1"/>
                          </a:solidFill>
                          <a:effectLst/>
                          <a:latin typeface="ＭＳ Ｐ明朝" pitchFamily="18" charset="-128"/>
                          <a:ea typeface="ＭＳ Ｐ明朝" pitchFamily="18" charset="-128"/>
                          <a:cs typeface="ＭＳ Ｐゴシック" pitchFamily="50" charset="-128"/>
                        </a:rPr>
                        <a:t>25℃</a:t>
                      </a:r>
                      <a:endParaRPr kumimoji="1" lang="en-US" altLang="ja-JP" sz="2400" b="0" i="0" u="none" strike="noStrike" cap="none" normalizeH="0" baseline="0" dirty="0" smtClean="0">
                        <a:ln>
                          <a:noFill/>
                        </a:ln>
                        <a:solidFill>
                          <a:schemeClr val="tx1"/>
                        </a:solidFill>
                        <a:effectLst/>
                        <a:latin typeface="Arial" charset="0"/>
                        <a:ea typeface="ＭＳ Ｐ明朝" pitchFamily="18" charset="-128"/>
                        <a:cs typeface="ＭＳ Ｐゴシック" pitchFamily="50"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02">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0" i="0" u="none" strike="noStrike" cap="none" normalizeH="0" baseline="0" smtClean="0">
                          <a:ln>
                            <a:noFill/>
                          </a:ln>
                          <a:solidFill>
                            <a:schemeClr val="tx1"/>
                          </a:solidFill>
                          <a:effectLst/>
                          <a:latin typeface="ＭＳ 明朝" pitchFamily="17" charset="-128"/>
                          <a:ea typeface="ＭＳ 明朝" pitchFamily="17" charset="-128"/>
                          <a:cs typeface="ＭＳ Ｐゴシック" pitchFamily="50" charset="-128"/>
                        </a:rPr>
                        <a:t>室温</a:t>
                      </a:r>
                      <a:endParaRPr kumimoji="1" lang="ja-JP" altLang="en-US" sz="2400" b="0" i="0" u="none" strike="noStrike" cap="none" normalizeH="0" baseline="0" smtClean="0">
                        <a:ln>
                          <a:noFill/>
                        </a:ln>
                        <a:solidFill>
                          <a:schemeClr val="tx1"/>
                        </a:solidFill>
                        <a:effectLst/>
                        <a:latin typeface="Arial" charset="0"/>
                        <a:ea typeface="ＭＳ 明朝" pitchFamily="17" charset="-128"/>
                        <a:cs typeface="ＭＳ Ｐゴシック" pitchFamily="50"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en-US" altLang="ja-JP" sz="2400" b="0" i="0" u="none" strike="noStrike" cap="none" normalizeH="0" baseline="0" smtClean="0">
                          <a:ln>
                            <a:noFill/>
                          </a:ln>
                          <a:solidFill>
                            <a:schemeClr val="tx1"/>
                          </a:solidFill>
                          <a:effectLst/>
                          <a:latin typeface="ＭＳ Ｐ明朝" pitchFamily="18" charset="-128"/>
                          <a:ea typeface="ＭＳ Ｐ明朝" pitchFamily="18" charset="-128"/>
                          <a:cs typeface="ＭＳ Ｐゴシック" pitchFamily="50" charset="-128"/>
                        </a:rPr>
                        <a:t>1</a:t>
                      </a:r>
                      <a:r>
                        <a:rPr kumimoji="1" lang="ja-JP" altLang="en-US" sz="2400" b="0" i="0" u="none" strike="noStrike" cap="none" normalizeH="0" baseline="0" smtClean="0">
                          <a:ln>
                            <a:noFill/>
                          </a:ln>
                          <a:solidFill>
                            <a:schemeClr val="tx1"/>
                          </a:solidFill>
                          <a:effectLst/>
                          <a:latin typeface="ＭＳ Ｐ明朝" pitchFamily="18" charset="-128"/>
                          <a:ea typeface="ＭＳ Ｐ明朝" pitchFamily="18" charset="-128"/>
                          <a:cs typeface="ＭＳ Ｐゴシック" pitchFamily="50" charset="-128"/>
                        </a:rPr>
                        <a:t>～</a:t>
                      </a:r>
                      <a:r>
                        <a:rPr kumimoji="1" lang="en-US" altLang="ja-JP" sz="2400" b="0" i="0" u="none" strike="noStrike" cap="none" normalizeH="0" baseline="0" smtClean="0">
                          <a:ln>
                            <a:noFill/>
                          </a:ln>
                          <a:solidFill>
                            <a:schemeClr val="tx1"/>
                          </a:solidFill>
                          <a:effectLst/>
                          <a:latin typeface="ＭＳ Ｐ明朝" pitchFamily="18" charset="-128"/>
                          <a:ea typeface="ＭＳ Ｐ明朝" pitchFamily="18" charset="-128"/>
                          <a:cs typeface="ＭＳ Ｐゴシック" pitchFamily="50" charset="-128"/>
                        </a:rPr>
                        <a:t>30℃</a:t>
                      </a:r>
                      <a:endParaRPr kumimoji="1" lang="en-US" altLang="ja-JP" sz="2400" b="0" i="0" u="none" strike="noStrike" cap="none" normalizeH="0" baseline="0" smtClean="0">
                        <a:ln>
                          <a:noFill/>
                        </a:ln>
                        <a:solidFill>
                          <a:schemeClr val="tx1"/>
                        </a:solidFill>
                        <a:effectLst/>
                        <a:latin typeface="Arial" charset="0"/>
                        <a:ea typeface="ＭＳ Ｐ明朝" pitchFamily="18" charset="-128"/>
                        <a:cs typeface="ＭＳ Ｐゴシック" pitchFamily="50"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191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ja-JP" altLang="en-US" sz="2400" b="0" i="0" u="none" strike="noStrike" cap="none" normalizeH="0" baseline="0" smtClean="0">
                          <a:ln>
                            <a:noFill/>
                          </a:ln>
                          <a:solidFill>
                            <a:schemeClr val="tx1"/>
                          </a:solidFill>
                          <a:effectLst/>
                          <a:latin typeface="ＭＳ 明朝" pitchFamily="17" charset="-128"/>
                          <a:ea typeface="ＭＳ 明朝" pitchFamily="17" charset="-128"/>
                          <a:cs typeface="ＭＳ Ｐゴシック" pitchFamily="50" charset="-128"/>
                        </a:rPr>
                        <a:t>冷所</a:t>
                      </a:r>
                      <a:endParaRPr kumimoji="1" lang="ja-JP" altLang="en-US" sz="2400" b="0" i="0" u="none" strike="noStrike" cap="none" normalizeH="0" baseline="0" smtClean="0">
                        <a:ln>
                          <a:noFill/>
                        </a:ln>
                        <a:solidFill>
                          <a:schemeClr val="tx1"/>
                        </a:solidFill>
                        <a:effectLst/>
                        <a:latin typeface="Arial" charset="0"/>
                        <a:ea typeface="ＭＳ 明朝" pitchFamily="17" charset="-128"/>
                        <a:cs typeface="ＭＳ Ｐゴシック" pitchFamily="50"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1" lang="en-US" altLang="ja-JP" sz="2400" b="0" i="0" u="none" strike="noStrike" cap="none" normalizeH="0" baseline="0" dirty="0" smtClean="0">
                          <a:ln>
                            <a:noFill/>
                          </a:ln>
                          <a:solidFill>
                            <a:schemeClr val="tx1"/>
                          </a:solidFill>
                          <a:effectLst/>
                          <a:latin typeface="ＭＳ Ｐ明朝" pitchFamily="18" charset="-128"/>
                          <a:ea typeface="ＭＳ Ｐ明朝" pitchFamily="18" charset="-128"/>
                          <a:cs typeface="ＭＳ Ｐゴシック" pitchFamily="50" charset="-128"/>
                        </a:rPr>
                        <a:t>1</a:t>
                      </a:r>
                      <a:r>
                        <a:rPr kumimoji="1" lang="ja-JP" altLang="en-US" sz="2400" b="0" i="0" u="none" strike="noStrike" cap="none" normalizeH="0" baseline="0" dirty="0" smtClean="0">
                          <a:ln>
                            <a:noFill/>
                          </a:ln>
                          <a:solidFill>
                            <a:schemeClr val="tx1"/>
                          </a:solidFill>
                          <a:effectLst/>
                          <a:latin typeface="ＭＳ Ｐ明朝" pitchFamily="18" charset="-128"/>
                          <a:ea typeface="ＭＳ Ｐ明朝" pitchFamily="18" charset="-128"/>
                          <a:cs typeface="ＭＳ Ｐゴシック" pitchFamily="50" charset="-128"/>
                        </a:rPr>
                        <a:t>～</a:t>
                      </a:r>
                      <a:r>
                        <a:rPr kumimoji="1" lang="en-US" altLang="ja-JP" sz="2400" b="0" i="0" u="none" strike="noStrike" cap="none" normalizeH="0" baseline="0" dirty="0" smtClean="0">
                          <a:ln>
                            <a:noFill/>
                          </a:ln>
                          <a:solidFill>
                            <a:schemeClr val="tx1"/>
                          </a:solidFill>
                          <a:effectLst/>
                          <a:latin typeface="ＭＳ Ｐ明朝" pitchFamily="18" charset="-128"/>
                          <a:ea typeface="ＭＳ Ｐ明朝" pitchFamily="18" charset="-128"/>
                          <a:cs typeface="ＭＳ Ｐゴシック" pitchFamily="50" charset="-128"/>
                        </a:rPr>
                        <a:t>15℃</a:t>
                      </a:r>
                      <a:endParaRPr kumimoji="1" lang="en-US" altLang="ja-JP" sz="2400" b="0" i="0" u="none" strike="noStrike" cap="none" normalizeH="0" baseline="0" dirty="0" smtClean="0">
                        <a:ln>
                          <a:noFill/>
                        </a:ln>
                        <a:solidFill>
                          <a:schemeClr val="tx1"/>
                        </a:solidFill>
                        <a:effectLst/>
                        <a:latin typeface="Arial" charset="0"/>
                        <a:ea typeface="ＭＳ Ｐ明朝" pitchFamily="18" charset="-128"/>
                        <a:cs typeface="ＭＳ Ｐゴシック" pitchFamily="50"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71029" name="Picture 62" descr="イラスト　太陽"/>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4888" y="4221163"/>
            <a:ext cx="2914650" cy="241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403350" y="836613"/>
            <a:ext cx="7165975" cy="839787"/>
          </a:xfrm>
        </p:spPr>
        <p:txBody>
          <a:bodyPr/>
          <a:lstStyle/>
          <a:p>
            <a:pPr eaLnBrk="1" hangingPunct="1"/>
            <a:r>
              <a:rPr lang="ja-JP" altLang="en-US" sz="4000" smtClean="0"/>
              <a:t>安全に正しく薬を使うために！</a:t>
            </a:r>
          </a:p>
        </p:txBody>
      </p:sp>
      <p:sp>
        <p:nvSpPr>
          <p:cNvPr id="172035" name="Rectangle 3"/>
          <p:cNvSpPr>
            <a:spLocks noGrp="1" noChangeArrowheads="1"/>
          </p:cNvSpPr>
          <p:nvPr>
            <p:ph type="body" idx="1"/>
          </p:nvPr>
        </p:nvSpPr>
        <p:spPr>
          <a:xfrm>
            <a:off x="250825" y="2205038"/>
            <a:ext cx="8675688" cy="4475162"/>
          </a:xfrm>
        </p:spPr>
        <p:txBody>
          <a:bodyPr/>
          <a:lstStyle/>
          <a:p>
            <a:pPr eaLnBrk="1" hangingPunct="1"/>
            <a:r>
              <a:rPr lang="ja-JP" altLang="en-US" sz="2800" smtClean="0"/>
              <a:t>健康の３原則を守った生活を心がける</a:t>
            </a:r>
            <a:endParaRPr lang="en-US" altLang="ja-JP" sz="2800" smtClean="0"/>
          </a:p>
          <a:p>
            <a:pPr eaLnBrk="1" hangingPunct="1"/>
            <a:r>
              <a:rPr lang="ja-JP" altLang="en-US" sz="2800" smtClean="0"/>
              <a:t>副作用歴、病歴を医師・薬剤師に伝える</a:t>
            </a:r>
          </a:p>
          <a:p>
            <a:pPr eaLnBrk="1" hangingPunct="1"/>
            <a:r>
              <a:rPr lang="ja-JP" altLang="en-US" sz="2800" smtClean="0"/>
              <a:t>併用薬やサプリメントを医師・薬剤師に伝える</a:t>
            </a:r>
          </a:p>
          <a:p>
            <a:pPr eaLnBrk="1" hangingPunct="1"/>
            <a:r>
              <a:rPr lang="ja-JP" altLang="en-US" sz="2800" smtClean="0"/>
              <a:t>説明書をよく読んで、用法・用量をきちんと守る</a:t>
            </a:r>
          </a:p>
          <a:p>
            <a:pPr eaLnBrk="1" hangingPunct="1"/>
            <a:r>
              <a:rPr lang="ja-JP" altLang="en-US" sz="2800" smtClean="0"/>
              <a:t>薬を使った時、いつもと違う症状が出たときは、すぐに医師・薬剤師に相談する</a:t>
            </a:r>
          </a:p>
          <a:p>
            <a:pPr eaLnBrk="1" hangingPunct="1"/>
            <a:r>
              <a:rPr lang="ja-JP" altLang="en-US" sz="2800" smtClean="0"/>
              <a:t>他の人の薬をのんだり、自分の薬を他の人にあげたりしない</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0938" y="1"/>
            <a:ext cx="7793037" cy="692695"/>
          </a:xfrm>
        </p:spPr>
        <p:txBody>
          <a:bodyPr/>
          <a:lstStyle/>
          <a:p>
            <a:r>
              <a:rPr kumimoji="1" lang="ja-JP" altLang="en-US" u="sng" dirty="0" smtClean="0">
                <a:solidFill>
                  <a:schemeClr val="tx1"/>
                </a:solidFill>
              </a:rPr>
              <a:t>　　医薬品のできるまで</a:t>
            </a:r>
            <a:endParaRPr kumimoji="1" lang="ja-JP" altLang="en-US" u="sng" dirty="0">
              <a:solidFill>
                <a:schemeClr val="tx1"/>
              </a:solidFill>
            </a:endParaRPr>
          </a:p>
        </p:txBody>
      </p:sp>
      <p:sp>
        <p:nvSpPr>
          <p:cNvPr id="3" name="コンテンツ プレースホルダ 2"/>
          <p:cNvSpPr>
            <a:spLocks noGrp="1"/>
          </p:cNvSpPr>
          <p:nvPr>
            <p:ph idx="1"/>
          </p:nvPr>
        </p:nvSpPr>
        <p:spPr>
          <a:xfrm>
            <a:off x="1182688" y="692696"/>
            <a:ext cx="7772400" cy="5256584"/>
          </a:xfrm>
        </p:spPr>
        <p:txBody>
          <a:bodyPr/>
          <a:lstStyle/>
          <a:p>
            <a:endParaRPr lang="en-US" altLang="ja-JP" dirty="0" smtClean="0"/>
          </a:p>
          <a:p>
            <a:pPr>
              <a:buNone/>
            </a:pPr>
            <a:endParaRPr lang="en-US" altLang="ja-JP" sz="2400" b="1" dirty="0" smtClean="0"/>
          </a:p>
          <a:p>
            <a:pPr>
              <a:buNone/>
            </a:pPr>
            <a:r>
              <a:rPr lang="ja-JP" altLang="en-US" sz="2400" b="1" dirty="0" smtClean="0"/>
              <a:t>医薬品は次のような段階を経て作られます</a:t>
            </a:r>
            <a:endParaRPr lang="en-US" altLang="ja-JP" sz="2400" b="1" dirty="0" smtClean="0"/>
          </a:p>
          <a:p>
            <a:pPr>
              <a:buNone/>
            </a:pPr>
            <a:r>
              <a:rPr kumimoji="1" lang="ja-JP" altLang="en-US" sz="2400" b="1" dirty="0" smtClean="0"/>
              <a:t>　　　　　　　　　　医薬品の開発</a:t>
            </a:r>
            <a:endParaRPr kumimoji="1" lang="en-US" altLang="ja-JP" sz="2400" b="1" dirty="0" smtClean="0"/>
          </a:p>
          <a:p>
            <a:pPr>
              <a:buNone/>
            </a:pPr>
            <a:r>
              <a:rPr lang="ja-JP" altLang="en-US" sz="2400" b="1" dirty="0" smtClean="0"/>
              <a:t>　１．薬になりそうな物質（候補物質）を探します</a:t>
            </a:r>
            <a:endParaRPr lang="en-US" altLang="ja-JP" sz="2400" b="1" dirty="0" smtClean="0"/>
          </a:p>
          <a:p>
            <a:pPr>
              <a:buNone/>
            </a:pPr>
            <a:r>
              <a:rPr kumimoji="1" lang="ja-JP" altLang="en-US" sz="2400" b="1" dirty="0" smtClean="0"/>
              <a:t>　　　　　　　　　</a:t>
            </a:r>
            <a:r>
              <a:rPr kumimoji="1" lang="ja-JP" altLang="en-US" sz="2400" b="1" dirty="0" smtClean="0">
                <a:latin typeface="ＭＳ Ｐゴシック"/>
                <a:ea typeface="ＭＳ Ｐゴシック"/>
              </a:rPr>
              <a:t>⇓</a:t>
            </a:r>
            <a:r>
              <a:rPr kumimoji="1" lang="ja-JP" altLang="en-US" sz="2400" b="1" dirty="0" smtClean="0"/>
              <a:t>　　</a:t>
            </a:r>
            <a:r>
              <a:rPr lang="ja-JP" altLang="en-US" sz="2400" b="1" dirty="0" smtClean="0"/>
              <a:t>２～３</a:t>
            </a:r>
            <a:r>
              <a:rPr kumimoji="1" lang="ja-JP" altLang="en-US" sz="2400" b="1" dirty="0" smtClean="0"/>
              <a:t>年</a:t>
            </a:r>
            <a:endParaRPr kumimoji="1" lang="en-US" altLang="ja-JP" sz="2400" b="1" dirty="0" smtClean="0"/>
          </a:p>
          <a:p>
            <a:pPr>
              <a:buNone/>
            </a:pPr>
            <a:r>
              <a:rPr lang="ja-JP" altLang="en-US" sz="2400" b="1" dirty="0" smtClean="0"/>
              <a:t>　</a:t>
            </a:r>
            <a:r>
              <a:rPr kumimoji="1" lang="ja-JP" altLang="en-US" sz="2400" b="1" dirty="0" smtClean="0"/>
              <a:t>２．候補物質の絞り込みと様々なチェックをします</a:t>
            </a:r>
            <a:endParaRPr kumimoji="1" lang="en-US" altLang="ja-JP" sz="2400" b="1" dirty="0" smtClean="0"/>
          </a:p>
          <a:p>
            <a:pPr>
              <a:buNone/>
            </a:pPr>
            <a:r>
              <a:rPr lang="ja-JP" altLang="en-US" sz="2400" b="1" dirty="0" smtClean="0"/>
              <a:t>　　　　　　　　　</a:t>
            </a:r>
            <a:r>
              <a:rPr lang="ja-JP" altLang="en-US" sz="2400" b="1" dirty="0" smtClean="0">
                <a:latin typeface="ＭＳ Ｐゴシック"/>
                <a:ea typeface="ＭＳ Ｐゴシック"/>
              </a:rPr>
              <a:t>⇓　　</a:t>
            </a:r>
            <a:r>
              <a:rPr lang="en-US" altLang="ja-JP" sz="2400" b="1" dirty="0" smtClean="0">
                <a:latin typeface="ＭＳ Ｐゴシック"/>
                <a:ea typeface="ＭＳ Ｐゴシック"/>
              </a:rPr>
              <a:t>3</a:t>
            </a:r>
            <a:r>
              <a:rPr lang="ja-JP" altLang="en-US" sz="2400" b="1" dirty="0" smtClean="0">
                <a:latin typeface="ＭＳ Ｐゴシック"/>
                <a:ea typeface="ＭＳ Ｐゴシック"/>
              </a:rPr>
              <a:t>～</a:t>
            </a:r>
            <a:r>
              <a:rPr lang="en-US" altLang="ja-JP" sz="2400" b="1" dirty="0" smtClean="0">
                <a:latin typeface="ＭＳ Ｐゴシック"/>
                <a:ea typeface="ＭＳ Ｐゴシック"/>
              </a:rPr>
              <a:t>5</a:t>
            </a:r>
            <a:r>
              <a:rPr lang="ja-JP" altLang="en-US" sz="2400" b="1" dirty="0" smtClean="0">
                <a:latin typeface="ＭＳ Ｐゴシック"/>
                <a:ea typeface="ＭＳ Ｐゴシック"/>
              </a:rPr>
              <a:t>年</a:t>
            </a:r>
            <a:endParaRPr lang="en-US" altLang="ja-JP" sz="2400" b="1" dirty="0" smtClean="0"/>
          </a:p>
          <a:p>
            <a:pPr>
              <a:buNone/>
            </a:pPr>
            <a:r>
              <a:rPr kumimoji="1" lang="ja-JP" altLang="en-US" sz="2400" b="1" dirty="0" smtClean="0"/>
              <a:t>　３．チェックのためには　</a:t>
            </a:r>
            <a:r>
              <a:rPr lang="ja-JP" altLang="en-US" sz="2400" b="1" dirty="0" smtClean="0"/>
              <a:t>患者さんにも協力してもらいます</a:t>
            </a:r>
            <a:endParaRPr lang="en-US" altLang="ja-JP" sz="2400" b="1" dirty="0" smtClean="0"/>
          </a:p>
          <a:p>
            <a:pPr>
              <a:buNone/>
            </a:pPr>
            <a:r>
              <a:rPr kumimoji="1" lang="ja-JP" altLang="en-US" sz="2400" b="1" dirty="0" smtClean="0"/>
              <a:t>　　　　　　　　　</a:t>
            </a:r>
            <a:r>
              <a:rPr kumimoji="1" lang="ja-JP" altLang="en-US" sz="2400" b="1" dirty="0" smtClean="0">
                <a:latin typeface="ＭＳ Ｐゴシック"/>
                <a:ea typeface="ＭＳ Ｐゴシック"/>
              </a:rPr>
              <a:t>⇓　　</a:t>
            </a:r>
            <a:r>
              <a:rPr kumimoji="1" lang="en-US" altLang="ja-JP" sz="2400" b="1" dirty="0" smtClean="0">
                <a:latin typeface="ＭＳ Ｐゴシック"/>
                <a:ea typeface="ＭＳ Ｐゴシック"/>
              </a:rPr>
              <a:t>3</a:t>
            </a:r>
            <a:r>
              <a:rPr kumimoji="1" lang="ja-JP" altLang="en-US" sz="2400" b="1" dirty="0" smtClean="0">
                <a:latin typeface="ＭＳ Ｐゴシック"/>
                <a:ea typeface="ＭＳ Ｐゴシック"/>
              </a:rPr>
              <a:t>～</a:t>
            </a:r>
            <a:r>
              <a:rPr kumimoji="1" lang="en-US" altLang="ja-JP" sz="2400" b="1" dirty="0" smtClean="0">
                <a:latin typeface="ＭＳ Ｐゴシック"/>
                <a:ea typeface="ＭＳ Ｐゴシック"/>
              </a:rPr>
              <a:t>7</a:t>
            </a:r>
            <a:r>
              <a:rPr kumimoji="1" lang="ja-JP" altLang="en-US" sz="2400" b="1" dirty="0" smtClean="0">
                <a:latin typeface="ＭＳ Ｐゴシック"/>
                <a:ea typeface="ＭＳ Ｐゴシック"/>
              </a:rPr>
              <a:t>年</a:t>
            </a:r>
            <a:endParaRPr kumimoji="1" lang="en-US" altLang="ja-JP" sz="2400" b="1" dirty="0" smtClean="0"/>
          </a:p>
          <a:p>
            <a:pPr>
              <a:buNone/>
            </a:pPr>
            <a:r>
              <a:rPr lang="ja-JP" altLang="en-US" sz="2400" b="1" dirty="0" smtClean="0"/>
              <a:t>　４．有効性や安全性などを専門の機関が審査し国が承認します　　　　　　　１～２年</a:t>
            </a:r>
            <a:endParaRPr kumimoji="1" lang="en-US" altLang="ja-JP" sz="2400" b="1" dirty="0" smtClean="0"/>
          </a:p>
        </p:txBody>
      </p:sp>
      <p:sp>
        <p:nvSpPr>
          <p:cNvPr id="4" name="正方形/長方形 3"/>
          <p:cNvSpPr/>
          <p:nvPr/>
        </p:nvSpPr>
        <p:spPr bwMode="auto">
          <a:xfrm>
            <a:off x="1331640" y="836712"/>
            <a:ext cx="6696744" cy="64807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1" i="0" u="none" strike="noStrike" cap="none" normalizeH="0" baseline="0" dirty="0" smtClean="0">
                <a:ln>
                  <a:noFill/>
                </a:ln>
                <a:solidFill>
                  <a:schemeClr val="tx1"/>
                </a:solidFill>
                <a:effectLst/>
                <a:latin typeface="Tahoma" pitchFamily="34" charset="0"/>
                <a:ea typeface="ＭＳ Ｐゴシック" charset="-128"/>
              </a:rPr>
              <a:t>医薬品はどうやってできるのですか？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331913" y="692150"/>
            <a:ext cx="7561262" cy="936625"/>
          </a:xfrm>
        </p:spPr>
        <p:txBody>
          <a:bodyPr/>
          <a:lstStyle/>
          <a:p>
            <a:pPr eaLnBrk="1" hangingPunct="1"/>
            <a:r>
              <a:rPr lang="ja-JP" altLang="en-US" sz="4000" smtClean="0"/>
              <a:t>学校薬剤師って何をしているの？</a:t>
            </a:r>
          </a:p>
        </p:txBody>
      </p:sp>
      <p:sp>
        <p:nvSpPr>
          <p:cNvPr id="137219" name="Rectangle 3"/>
          <p:cNvSpPr>
            <a:spLocks noGrp="1" noChangeArrowheads="1"/>
          </p:cNvSpPr>
          <p:nvPr>
            <p:ph type="body" idx="1"/>
          </p:nvPr>
        </p:nvSpPr>
        <p:spPr>
          <a:xfrm>
            <a:off x="500063" y="2286000"/>
            <a:ext cx="8429625" cy="1503363"/>
          </a:xfrm>
        </p:spPr>
        <p:txBody>
          <a:bodyPr/>
          <a:lstStyle/>
          <a:p>
            <a:pPr eaLnBrk="1" hangingPunct="1">
              <a:lnSpc>
                <a:spcPct val="150000"/>
              </a:lnSpc>
              <a:buFont typeface="Wingdings" pitchFamily="2" charset="2"/>
              <a:buNone/>
            </a:pPr>
            <a:r>
              <a:rPr lang="ja-JP" altLang="en-US" sz="4000" smtClean="0"/>
              <a:t>①学校環境衛生検査</a:t>
            </a:r>
            <a:endParaRPr lang="en-US" altLang="ja-JP" sz="4000" smtClean="0"/>
          </a:p>
          <a:p>
            <a:pPr eaLnBrk="1" hangingPunct="1">
              <a:spcBef>
                <a:spcPct val="0"/>
              </a:spcBef>
              <a:buFont typeface="Wingdings" pitchFamily="2" charset="2"/>
              <a:buNone/>
            </a:pPr>
            <a:r>
              <a:rPr lang="ja-JP" altLang="en-US" smtClean="0"/>
              <a:t>　　　空気検査、照度検査、水質検査など</a:t>
            </a:r>
            <a:endParaRPr lang="en-US" altLang="ja-JP" smtClean="0"/>
          </a:p>
          <a:p>
            <a:pPr eaLnBrk="1" hangingPunct="1">
              <a:lnSpc>
                <a:spcPct val="90000"/>
              </a:lnSpc>
              <a:buFont typeface="Wingdings" pitchFamily="2" charset="2"/>
              <a:buNone/>
            </a:pPr>
            <a:r>
              <a:rPr lang="ja-JP" altLang="en-US" sz="3600" smtClean="0"/>
              <a:t>　　</a:t>
            </a:r>
            <a:endParaRPr lang="en-US" altLang="ja-JP" sz="3600" smtClean="0"/>
          </a:p>
          <a:p>
            <a:pPr eaLnBrk="1" hangingPunct="1">
              <a:lnSpc>
                <a:spcPct val="90000"/>
              </a:lnSpc>
              <a:buFont typeface="Wingdings" pitchFamily="2" charset="2"/>
              <a:buNone/>
            </a:pPr>
            <a:endParaRPr lang="ja-JP" altLang="en-US" sz="3600" smtClean="0"/>
          </a:p>
          <a:p>
            <a:pPr eaLnBrk="1" hangingPunct="1">
              <a:lnSpc>
                <a:spcPct val="90000"/>
              </a:lnSpc>
              <a:buFont typeface="Wingdings" pitchFamily="2" charset="2"/>
              <a:buNone/>
            </a:pPr>
            <a:endParaRPr lang="ja-JP" altLang="en-US" sz="3600" smtClean="0"/>
          </a:p>
          <a:p>
            <a:pPr eaLnBrk="1" hangingPunct="1">
              <a:lnSpc>
                <a:spcPct val="90000"/>
              </a:lnSpc>
              <a:buFont typeface="Wingdings" pitchFamily="2" charset="2"/>
              <a:buNone/>
            </a:pPr>
            <a:endParaRPr lang="ja-JP" altLang="en-US" sz="3600" smtClean="0"/>
          </a:p>
          <a:p>
            <a:pPr eaLnBrk="1" hangingPunct="1">
              <a:lnSpc>
                <a:spcPct val="90000"/>
              </a:lnSpc>
              <a:buFont typeface="Wingdings" pitchFamily="2" charset="2"/>
              <a:buNone/>
            </a:pPr>
            <a:endParaRPr lang="en-US" altLang="ja-JP" sz="3600" smtClean="0"/>
          </a:p>
        </p:txBody>
      </p:sp>
      <p:sp>
        <p:nvSpPr>
          <p:cNvPr id="137220" name="正方形/長方形 3"/>
          <p:cNvSpPr>
            <a:spLocks noChangeArrowheads="1"/>
          </p:cNvSpPr>
          <p:nvPr/>
        </p:nvSpPr>
        <p:spPr bwMode="auto">
          <a:xfrm>
            <a:off x="468313" y="4868863"/>
            <a:ext cx="8031162"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Font typeface="Wingdings" pitchFamily="2" charset="2"/>
              <a:buNone/>
            </a:pPr>
            <a:r>
              <a:rPr lang="ja-JP" altLang="en-US" sz="4000" b="0">
                <a:solidFill>
                  <a:srgbClr val="000000"/>
                </a:solidFill>
              </a:rPr>
              <a:t>③薬物乱用防止教育</a:t>
            </a:r>
          </a:p>
          <a:p>
            <a:pPr>
              <a:buFont typeface="Wingdings" pitchFamily="2" charset="2"/>
              <a:buNone/>
            </a:pPr>
            <a:r>
              <a:rPr lang="ja-JP" altLang="en-US" sz="4000" b="0">
                <a:solidFill>
                  <a:srgbClr val="000000"/>
                </a:solidFill>
              </a:rPr>
              <a:t>　　</a:t>
            </a:r>
            <a:r>
              <a:rPr lang="ja-JP" altLang="en-US" sz="3200" b="0">
                <a:solidFill>
                  <a:srgbClr val="000000"/>
                </a:solidFill>
              </a:rPr>
              <a:t>アルコール、たばこ、大麻、覚せい剤など</a:t>
            </a:r>
            <a:endParaRPr lang="en-US" altLang="ja-JP" sz="3200" b="0">
              <a:solidFill>
                <a:srgbClr val="000000"/>
              </a:solidFill>
            </a:endParaRPr>
          </a:p>
        </p:txBody>
      </p:sp>
      <p:sp>
        <p:nvSpPr>
          <p:cNvPr id="5" name="正方形/長方形 4"/>
          <p:cNvSpPr>
            <a:spLocks noChangeArrowheads="1"/>
          </p:cNvSpPr>
          <p:nvPr/>
        </p:nvSpPr>
        <p:spPr bwMode="auto">
          <a:xfrm>
            <a:off x="428625" y="3789363"/>
            <a:ext cx="87153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50000"/>
              </a:lnSpc>
              <a:buFont typeface="Wingdings" pitchFamily="2" charset="2"/>
              <a:buNone/>
            </a:pPr>
            <a:r>
              <a:rPr lang="ja-JP" altLang="en-US" sz="4000" b="0">
                <a:solidFill>
                  <a:srgbClr val="000000"/>
                </a:solidFill>
              </a:rPr>
              <a:t>②くすり教育＝くすりの正しい使い方</a:t>
            </a:r>
            <a:endParaRPr lang="en-US" altLang="ja-JP" sz="4000" b="0">
              <a:solidFill>
                <a:srgbClr val="000000"/>
              </a:solidFill>
            </a:endParaRPr>
          </a:p>
        </p:txBody>
      </p:sp>
      <p:pic>
        <p:nvPicPr>
          <p:cNvPr id="137222" name="Picture 4" descr="MCj041644200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00788" y="1931988"/>
            <a:ext cx="1800225"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buNone/>
            </a:pPr>
            <a:r>
              <a:rPr kumimoji="1" lang="ja-JP" altLang="en-US" dirty="0" smtClean="0"/>
              <a:t>　先生方には、</a:t>
            </a:r>
            <a:endParaRPr kumimoji="1" lang="en-US" altLang="ja-JP" dirty="0" smtClean="0"/>
          </a:p>
          <a:p>
            <a:pPr marL="0" indent="0">
              <a:buNone/>
            </a:pPr>
            <a:r>
              <a:rPr lang="ja-JP" altLang="en-US" dirty="0" smtClean="0"/>
              <a:t>本日、ご清聴ありがとうございました。</a:t>
            </a:r>
            <a:endParaRPr lang="en-US" altLang="ja-JP" dirty="0" smtClean="0"/>
          </a:p>
          <a:p>
            <a:pPr marL="0" indent="0">
              <a:buNone/>
            </a:pPr>
            <a:endParaRPr kumimoji="1" lang="en-US" altLang="ja-JP" dirty="0"/>
          </a:p>
          <a:p>
            <a:pPr marL="0" indent="0">
              <a:buNone/>
            </a:pPr>
            <a:r>
              <a:rPr lang="ja-JP" altLang="en-US" dirty="0" smtClean="0"/>
              <a:t>　　　　　　　　　　　　　</a:t>
            </a:r>
            <a:r>
              <a:rPr lang="ja-JP" altLang="en-US" sz="2800" dirty="0" smtClean="0"/>
              <a:t>児玉　広子</a:t>
            </a:r>
            <a:endParaRPr kumimoji="1" lang="ja-JP" altLang="en-US" dirty="0"/>
          </a:p>
        </p:txBody>
      </p:sp>
    </p:spTree>
    <p:extLst>
      <p:ext uri="{BB962C8B-B14F-4D97-AF65-F5344CB8AC3E}">
        <p14:creationId xmlns="" xmlns:p14="http://schemas.microsoft.com/office/powerpoint/2010/main" val="3560032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正方形/長方形 1"/>
          <p:cNvSpPr>
            <a:spLocks noChangeArrowheads="1"/>
          </p:cNvSpPr>
          <p:nvPr/>
        </p:nvSpPr>
        <p:spPr bwMode="auto">
          <a:xfrm>
            <a:off x="0" y="765175"/>
            <a:ext cx="1692275" cy="1547813"/>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p>
            <a:endParaRPr lang="ja-JP" altLang="en-US">
              <a:solidFill>
                <a:srgbClr val="000000"/>
              </a:solidFill>
            </a:endParaRPr>
          </a:p>
        </p:txBody>
      </p:sp>
      <p:pic>
        <p:nvPicPr>
          <p:cNvPr id="138243" name="Picture 4" descr="無題"/>
          <p:cNvPicPr>
            <a:picLocks noGrp="1" noChangeAspect="1" noChangeArrowheads="1"/>
          </p:cNvPicPr>
          <p:nvPr>
            <p:ph sz="quarter" idx="1"/>
          </p:nvPr>
        </p:nvPicPr>
        <p:blipFill>
          <a:blip r:embed="rId3" cstate="print">
            <a:extLst>
              <a:ext uri="{28A0092B-C50C-407E-A947-70E740481C1C}">
                <a14:useLocalDpi xmlns="" xmlns:a14="http://schemas.microsoft.com/office/drawing/2010/main" val="0"/>
              </a:ext>
            </a:extLst>
          </a:blip>
          <a:srcRect/>
          <a:stretch>
            <a:fillRect/>
          </a:stretch>
        </p:blipFill>
        <p:spPr>
          <a:xfrm>
            <a:off x="827088" y="1052513"/>
            <a:ext cx="2451100" cy="3489325"/>
          </a:xfrm>
          <a:noFill/>
        </p:spPr>
      </p:pic>
      <p:pic>
        <p:nvPicPr>
          <p:cNvPr id="138244" name="Picture 5" descr="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76600" y="1052513"/>
            <a:ext cx="252095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2" name="Picture 6" descr="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95963" y="1052513"/>
            <a:ext cx="2879725"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Picture 7" descr="無題"/>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084888" y="3573463"/>
            <a:ext cx="1814512"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4" name="Picture 8" descr="10"/>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75013" y="3519488"/>
            <a:ext cx="2808287" cy="295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8" name="Rectangle 9"/>
          <p:cNvSpPr>
            <a:spLocks noChangeArrowheads="1"/>
          </p:cNvSpPr>
          <p:nvPr/>
        </p:nvSpPr>
        <p:spPr bwMode="auto">
          <a:xfrm>
            <a:off x="971550" y="4005263"/>
            <a:ext cx="1655763" cy="287337"/>
          </a:xfrm>
          <a:prstGeom prst="rect">
            <a:avLst/>
          </a:prstGeom>
          <a:solidFill>
            <a:srgbClr val="F6EBA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p>
            <a:pPr algn="ctr"/>
            <a:r>
              <a:rPr lang="ja-JP" altLang="en-US" sz="2000">
                <a:solidFill>
                  <a:srgbClr val="000000"/>
                </a:solidFill>
                <a:latin typeface="ＭＳ Ｐゴシック" charset="-128"/>
              </a:rPr>
              <a:t>ﾌﾟｰﾙ水検査</a:t>
            </a:r>
            <a:endParaRPr lang="ja-JP" altLang="en-US" sz="2000">
              <a:solidFill>
                <a:srgbClr val="000000"/>
              </a:solidFill>
              <a:latin typeface="Arial" charset="0"/>
            </a:endParaRPr>
          </a:p>
        </p:txBody>
      </p:sp>
      <p:sp>
        <p:nvSpPr>
          <p:cNvPr id="138249" name="Rectangle 11"/>
          <p:cNvSpPr>
            <a:spLocks noChangeArrowheads="1"/>
          </p:cNvSpPr>
          <p:nvPr/>
        </p:nvSpPr>
        <p:spPr bwMode="auto">
          <a:xfrm>
            <a:off x="5651500" y="2997200"/>
            <a:ext cx="2087563" cy="576263"/>
          </a:xfrm>
          <a:prstGeom prst="rect">
            <a:avLst/>
          </a:prstGeom>
          <a:solidFill>
            <a:srgbClr val="0000FF"/>
          </a:solidFill>
          <a:ln w="9525">
            <a:solidFill>
              <a:srgbClr val="99CCFF"/>
            </a:solidFill>
            <a:miter lim="800000"/>
            <a:headEnd/>
            <a:tailEnd/>
          </a:ln>
        </p:spPr>
        <p:txBody>
          <a:bodyPr lIns="74295" tIns="8890" rIns="74295" bIns="8890"/>
          <a:lstStyle/>
          <a:p>
            <a:pPr algn="ctr">
              <a:lnSpc>
                <a:spcPts val="2000"/>
              </a:lnSpc>
            </a:pPr>
            <a:endParaRPr lang="en-US" altLang="ja-JP" sz="2800">
              <a:solidFill>
                <a:srgbClr val="FFFF00"/>
              </a:solidFill>
              <a:latin typeface="HGP明朝B" pitchFamily="18" charset="-128"/>
              <a:ea typeface="HGP明朝B" pitchFamily="18" charset="-128"/>
            </a:endParaRPr>
          </a:p>
          <a:p>
            <a:pPr algn="ctr">
              <a:lnSpc>
                <a:spcPts val="2000"/>
              </a:lnSpc>
            </a:pPr>
            <a:r>
              <a:rPr lang="ja-JP" altLang="en-US" sz="2800">
                <a:solidFill>
                  <a:srgbClr val="FFFF00"/>
                </a:solidFill>
                <a:latin typeface="HGP明朝B" pitchFamily="18" charset="-128"/>
                <a:ea typeface="HGP明朝B" pitchFamily="18" charset="-128"/>
              </a:rPr>
              <a:t>水道水検査</a:t>
            </a:r>
          </a:p>
        </p:txBody>
      </p:sp>
      <p:pic>
        <p:nvPicPr>
          <p:cNvPr id="138250" name="Picture 13" descr="無題"/>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7088" y="1052513"/>
            <a:ext cx="2451100"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51" name="Rectangle 10"/>
          <p:cNvSpPr>
            <a:spLocks noChangeArrowheads="1"/>
          </p:cNvSpPr>
          <p:nvPr/>
        </p:nvSpPr>
        <p:spPr bwMode="auto">
          <a:xfrm>
            <a:off x="3635375" y="6092825"/>
            <a:ext cx="3960813" cy="50482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74295" tIns="8890" rIns="74295" bIns="8890"/>
          <a:lstStyle/>
          <a:p>
            <a:pPr algn="ctr">
              <a:lnSpc>
                <a:spcPts val="1500"/>
              </a:lnSpc>
            </a:pPr>
            <a:endParaRPr lang="en-US" altLang="ja-JP" sz="2800">
              <a:solidFill>
                <a:srgbClr val="FFFF00"/>
              </a:solidFill>
              <a:latin typeface="HGP明朝B" pitchFamily="18" charset="-128"/>
              <a:ea typeface="HGP明朝B" pitchFamily="18" charset="-128"/>
            </a:endParaRPr>
          </a:p>
          <a:p>
            <a:pPr algn="ctr">
              <a:lnSpc>
                <a:spcPts val="1500"/>
              </a:lnSpc>
            </a:pPr>
            <a:r>
              <a:rPr lang="ja-JP" altLang="en-US" sz="2800">
                <a:solidFill>
                  <a:srgbClr val="FFFF00"/>
                </a:solidFill>
                <a:latin typeface="HGP明朝B" pitchFamily="18" charset="-128"/>
                <a:ea typeface="HGP明朝B" pitchFamily="18" charset="-128"/>
              </a:rPr>
              <a:t>空気</a:t>
            </a:r>
            <a:r>
              <a:rPr lang="en-US" altLang="ja-JP" sz="2800">
                <a:solidFill>
                  <a:srgbClr val="FFFF00"/>
                </a:solidFill>
                <a:latin typeface="HGP明朝B" pitchFamily="18" charset="-128"/>
                <a:ea typeface="HGP明朝B" pitchFamily="18" charset="-128"/>
              </a:rPr>
              <a:t>(</a:t>
            </a:r>
            <a:r>
              <a:rPr lang="ja-JP" altLang="en-US" sz="2800">
                <a:solidFill>
                  <a:srgbClr val="FFFF00"/>
                </a:solidFill>
                <a:latin typeface="HGP明朝B" pitchFamily="18" charset="-128"/>
                <a:ea typeface="HGP明朝B" pitchFamily="18" charset="-128"/>
              </a:rPr>
              <a:t>ﾎﾙﾑｱﾙﾃﾞﾋﾄﾞ</a:t>
            </a:r>
            <a:r>
              <a:rPr lang="en-US" altLang="ja-JP" sz="2800">
                <a:solidFill>
                  <a:srgbClr val="FFFF00"/>
                </a:solidFill>
                <a:latin typeface="HGP明朝B" pitchFamily="18" charset="-128"/>
                <a:ea typeface="HGP明朝B" pitchFamily="18" charset="-128"/>
              </a:rPr>
              <a:t>)</a:t>
            </a:r>
            <a:r>
              <a:rPr lang="ja-JP" altLang="en-US" sz="2800">
                <a:solidFill>
                  <a:srgbClr val="FFFF00"/>
                </a:solidFill>
                <a:latin typeface="HGP明朝B" pitchFamily="18" charset="-128"/>
                <a:ea typeface="HGP明朝B" pitchFamily="18" charset="-128"/>
              </a:rPr>
              <a:t>検査</a:t>
            </a:r>
          </a:p>
        </p:txBody>
      </p:sp>
      <p:sp>
        <p:nvSpPr>
          <p:cNvPr id="138252" name="タイトル 5"/>
          <p:cNvSpPr>
            <a:spLocks noGrp="1"/>
          </p:cNvSpPr>
          <p:nvPr>
            <p:ph type="title"/>
          </p:nvPr>
        </p:nvSpPr>
        <p:spPr>
          <a:xfrm>
            <a:off x="2108200" y="188913"/>
            <a:ext cx="4840288" cy="766762"/>
          </a:xfrm>
        </p:spPr>
        <p:txBody>
          <a:bodyPr/>
          <a:lstStyle/>
          <a:p>
            <a:r>
              <a:rPr lang="ja-JP" altLang="en-US" smtClean="0"/>
              <a:t>学校環境衛生検査</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9222"/>
                                        </p:tgtEl>
                                        <p:attrNameLst>
                                          <p:attrName>style.visibility</p:attrName>
                                        </p:attrNameLst>
                                      </p:cBhvr>
                                      <p:to>
                                        <p:strVal val="visible"/>
                                      </p:to>
                                    </p:set>
                                    <p:anim calcmode="lin" valueType="num">
                                      <p:cBhvr>
                                        <p:cTn id="7" dur="1000" fill="hold"/>
                                        <p:tgtEl>
                                          <p:spTgt spid="9222"/>
                                        </p:tgtEl>
                                        <p:attrNameLst>
                                          <p:attrName>ppt_w</p:attrName>
                                        </p:attrNameLst>
                                      </p:cBhvr>
                                      <p:tavLst>
                                        <p:tav tm="0">
                                          <p:val>
                                            <p:fltVal val="0"/>
                                          </p:val>
                                        </p:tav>
                                        <p:tav tm="100000">
                                          <p:val>
                                            <p:strVal val="#ppt_w"/>
                                          </p:val>
                                        </p:tav>
                                      </p:tavLst>
                                    </p:anim>
                                    <p:anim calcmode="lin" valueType="num">
                                      <p:cBhvr>
                                        <p:cTn id="8" dur="1000" fill="hold"/>
                                        <p:tgtEl>
                                          <p:spTgt spid="9222"/>
                                        </p:tgtEl>
                                        <p:attrNameLst>
                                          <p:attrName>ppt_h</p:attrName>
                                        </p:attrNameLst>
                                      </p:cBhvr>
                                      <p:tavLst>
                                        <p:tav tm="0">
                                          <p:val>
                                            <p:fltVal val="0"/>
                                          </p:val>
                                        </p:tav>
                                        <p:tav tm="100000">
                                          <p:val>
                                            <p:strVal val="#ppt_h"/>
                                          </p:val>
                                        </p:tav>
                                      </p:tavLst>
                                    </p:anim>
                                    <p:anim calcmode="lin" valueType="num">
                                      <p:cBhvr>
                                        <p:cTn id="9" dur="1000" fill="hold"/>
                                        <p:tgtEl>
                                          <p:spTgt spid="9222"/>
                                        </p:tgtEl>
                                        <p:attrNameLst>
                                          <p:attrName>style.rotation</p:attrName>
                                        </p:attrNameLst>
                                      </p:cBhvr>
                                      <p:tavLst>
                                        <p:tav tm="0">
                                          <p:val>
                                            <p:fltVal val="90"/>
                                          </p:val>
                                        </p:tav>
                                        <p:tav tm="100000">
                                          <p:val>
                                            <p:fltVal val="0"/>
                                          </p:val>
                                        </p:tav>
                                      </p:tavLst>
                                    </p:anim>
                                    <p:animEffect transition="in" filter="fade">
                                      <p:cBhvr>
                                        <p:cTn id="10" dur="1000"/>
                                        <p:tgtEl>
                                          <p:spTgt spid="9222"/>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9224"/>
                                        </p:tgtEl>
                                        <p:attrNameLst>
                                          <p:attrName>style.visibility</p:attrName>
                                        </p:attrNameLst>
                                      </p:cBhvr>
                                      <p:to>
                                        <p:strVal val="visible"/>
                                      </p:to>
                                    </p:set>
                                    <p:anim calcmode="lin" valueType="num">
                                      <p:cBhvr>
                                        <p:cTn id="13" dur="1000" fill="hold"/>
                                        <p:tgtEl>
                                          <p:spTgt spid="9224"/>
                                        </p:tgtEl>
                                        <p:attrNameLst>
                                          <p:attrName>ppt_w</p:attrName>
                                        </p:attrNameLst>
                                      </p:cBhvr>
                                      <p:tavLst>
                                        <p:tav tm="0">
                                          <p:val>
                                            <p:fltVal val="0"/>
                                          </p:val>
                                        </p:tav>
                                        <p:tav tm="100000">
                                          <p:val>
                                            <p:strVal val="#ppt_w"/>
                                          </p:val>
                                        </p:tav>
                                      </p:tavLst>
                                    </p:anim>
                                    <p:anim calcmode="lin" valueType="num">
                                      <p:cBhvr>
                                        <p:cTn id="14" dur="1000" fill="hold"/>
                                        <p:tgtEl>
                                          <p:spTgt spid="9224"/>
                                        </p:tgtEl>
                                        <p:attrNameLst>
                                          <p:attrName>ppt_h</p:attrName>
                                        </p:attrNameLst>
                                      </p:cBhvr>
                                      <p:tavLst>
                                        <p:tav tm="0">
                                          <p:val>
                                            <p:fltVal val="0"/>
                                          </p:val>
                                        </p:tav>
                                        <p:tav tm="100000">
                                          <p:val>
                                            <p:strVal val="#ppt_h"/>
                                          </p:val>
                                        </p:tav>
                                      </p:tavLst>
                                    </p:anim>
                                    <p:anim calcmode="lin" valueType="num">
                                      <p:cBhvr>
                                        <p:cTn id="15" dur="1000" fill="hold"/>
                                        <p:tgtEl>
                                          <p:spTgt spid="9224"/>
                                        </p:tgtEl>
                                        <p:attrNameLst>
                                          <p:attrName>style.rotation</p:attrName>
                                        </p:attrNameLst>
                                      </p:cBhvr>
                                      <p:tavLst>
                                        <p:tav tm="0">
                                          <p:val>
                                            <p:fltVal val="90"/>
                                          </p:val>
                                        </p:tav>
                                        <p:tav tm="100000">
                                          <p:val>
                                            <p:fltVal val="0"/>
                                          </p:val>
                                        </p:tav>
                                      </p:tavLst>
                                    </p:anim>
                                    <p:animEffect transition="in" filter="fade">
                                      <p:cBhvr>
                                        <p:cTn id="16" dur="1000"/>
                                        <p:tgtEl>
                                          <p:spTgt spid="9224"/>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9223"/>
                                        </p:tgtEl>
                                        <p:attrNameLst>
                                          <p:attrName>style.visibility</p:attrName>
                                        </p:attrNameLst>
                                      </p:cBhvr>
                                      <p:to>
                                        <p:strVal val="visible"/>
                                      </p:to>
                                    </p:set>
                                    <p:anim calcmode="lin" valueType="num">
                                      <p:cBhvr>
                                        <p:cTn id="19" dur="1000" fill="hold"/>
                                        <p:tgtEl>
                                          <p:spTgt spid="9223"/>
                                        </p:tgtEl>
                                        <p:attrNameLst>
                                          <p:attrName>ppt_w</p:attrName>
                                        </p:attrNameLst>
                                      </p:cBhvr>
                                      <p:tavLst>
                                        <p:tav tm="0">
                                          <p:val>
                                            <p:fltVal val="0"/>
                                          </p:val>
                                        </p:tav>
                                        <p:tav tm="100000">
                                          <p:val>
                                            <p:strVal val="#ppt_w"/>
                                          </p:val>
                                        </p:tav>
                                      </p:tavLst>
                                    </p:anim>
                                    <p:anim calcmode="lin" valueType="num">
                                      <p:cBhvr>
                                        <p:cTn id="20" dur="1000" fill="hold"/>
                                        <p:tgtEl>
                                          <p:spTgt spid="9223"/>
                                        </p:tgtEl>
                                        <p:attrNameLst>
                                          <p:attrName>ppt_h</p:attrName>
                                        </p:attrNameLst>
                                      </p:cBhvr>
                                      <p:tavLst>
                                        <p:tav tm="0">
                                          <p:val>
                                            <p:fltVal val="0"/>
                                          </p:val>
                                        </p:tav>
                                        <p:tav tm="100000">
                                          <p:val>
                                            <p:strVal val="#ppt_h"/>
                                          </p:val>
                                        </p:tav>
                                      </p:tavLst>
                                    </p:anim>
                                    <p:anim calcmode="lin" valueType="num">
                                      <p:cBhvr>
                                        <p:cTn id="21" dur="1000" fill="hold"/>
                                        <p:tgtEl>
                                          <p:spTgt spid="9223"/>
                                        </p:tgtEl>
                                        <p:attrNameLst>
                                          <p:attrName>style.rotation</p:attrName>
                                        </p:attrNameLst>
                                      </p:cBhvr>
                                      <p:tavLst>
                                        <p:tav tm="0">
                                          <p:val>
                                            <p:fltVal val="90"/>
                                          </p:val>
                                        </p:tav>
                                        <p:tav tm="100000">
                                          <p:val>
                                            <p:fltVal val="0"/>
                                          </p:val>
                                        </p:tav>
                                      </p:tavLst>
                                    </p:anim>
                                    <p:animEffect transition="in" filter="fade">
                                      <p:cBhvr>
                                        <p:cTn id="22"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403350" y="908050"/>
            <a:ext cx="7345363" cy="768350"/>
          </a:xfrm>
        </p:spPr>
        <p:txBody>
          <a:bodyPr/>
          <a:lstStyle/>
          <a:p>
            <a:pPr eaLnBrk="1" hangingPunct="1"/>
            <a:r>
              <a:rPr lang="ja-JP" altLang="en-US" smtClean="0"/>
              <a:t>セルフメディケーション</a:t>
            </a:r>
            <a:r>
              <a:rPr lang="en-US" altLang="ja-JP" smtClean="0"/>
              <a:t>(</a:t>
            </a:r>
            <a:r>
              <a:rPr lang="ja-JP" altLang="en-US" smtClean="0"/>
              <a:t>ＷＨＯ</a:t>
            </a:r>
            <a:r>
              <a:rPr lang="en-US" altLang="ja-JP" smtClean="0"/>
              <a:t>)</a:t>
            </a:r>
            <a:endParaRPr lang="ja-JP" altLang="en-US" smtClean="0"/>
          </a:p>
        </p:txBody>
      </p:sp>
      <p:sp>
        <p:nvSpPr>
          <p:cNvPr id="139267" name="Rectangle 3"/>
          <p:cNvSpPr>
            <a:spLocks noGrp="1" noChangeArrowheads="1"/>
          </p:cNvSpPr>
          <p:nvPr>
            <p:ph type="body" idx="4294967295"/>
          </p:nvPr>
        </p:nvSpPr>
        <p:spPr>
          <a:xfrm>
            <a:off x="1000125" y="1785938"/>
            <a:ext cx="7705725" cy="4535487"/>
          </a:xfrm>
        </p:spPr>
        <p:txBody>
          <a:bodyPr/>
          <a:lstStyle/>
          <a:p>
            <a:pPr eaLnBrk="1" hangingPunct="1">
              <a:buFont typeface="Wingdings" pitchFamily="2" charset="2"/>
              <a:buNone/>
            </a:pPr>
            <a:r>
              <a:rPr lang="ja-JP" altLang="en-US" sz="2800" smtClean="0">
                <a:latin typeface="ＭＳ Ｐゴシック" charset="-128"/>
              </a:rPr>
              <a:t>　　　　　　　　　　　　　　　　　　</a:t>
            </a:r>
          </a:p>
          <a:p>
            <a:pPr eaLnBrk="1" hangingPunct="1">
              <a:buFont typeface="Wingdings" pitchFamily="2" charset="2"/>
              <a:buNone/>
            </a:pPr>
            <a:r>
              <a:rPr lang="ja-JP" altLang="en-US" smtClean="0"/>
              <a:t>自分自身の健康に責任を持ち、軽度な身体の不調は自分で手当てすること</a:t>
            </a:r>
          </a:p>
          <a:p>
            <a:pPr eaLnBrk="1" hangingPunct="1">
              <a:buFont typeface="Wingdings" pitchFamily="2" charset="2"/>
              <a:buNone/>
            </a:pPr>
            <a:r>
              <a:rPr lang="ja-JP" altLang="en-US" sz="2800" smtClean="0"/>
              <a:t>　　</a:t>
            </a:r>
            <a:r>
              <a:rPr lang="ja-JP" altLang="en-US" smtClean="0">
                <a:solidFill>
                  <a:schemeClr val="hlink"/>
                </a:solidFill>
              </a:rPr>
              <a:t>「自分の健康は自分で守る」「自己責任」</a:t>
            </a:r>
          </a:p>
          <a:p>
            <a:pPr eaLnBrk="1" hangingPunct="1">
              <a:buFont typeface="Wingdings" pitchFamily="2" charset="2"/>
              <a:buNone/>
            </a:pPr>
            <a:r>
              <a:rPr lang="ja-JP" altLang="en-US" smtClean="0">
                <a:solidFill>
                  <a:schemeClr val="hlink"/>
                </a:solidFill>
              </a:rPr>
              <a:t>　　　　　　　　　　　</a:t>
            </a:r>
            <a:r>
              <a:rPr lang="ja-JP" altLang="en-US" smtClean="0"/>
              <a:t>↓</a:t>
            </a:r>
          </a:p>
          <a:p>
            <a:pPr eaLnBrk="1" hangingPunct="1">
              <a:buFont typeface="Wingdings" pitchFamily="2" charset="2"/>
              <a:buNone/>
            </a:pPr>
            <a:r>
              <a:rPr lang="ja-JP" altLang="en-US" sz="2000" smtClean="0"/>
              <a:t>　</a:t>
            </a:r>
            <a:r>
              <a:rPr lang="ja-JP" altLang="en-US" smtClean="0"/>
              <a:t>健康や病気に関する正しい知識を持ち、薬に関する基礎知識と適切な使い方を身につけていることが必要不可欠</a:t>
            </a:r>
            <a:endParaRPr lang="ja-JP" altLang="en-US" sz="2000" b="1"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タイトル 32"/>
          <p:cNvSpPr>
            <a:spLocks noGrp="1"/>
          </p:cNvSpPr>
          <p:nvPr>
            <p:ph type="title"/>
          </p:nvPr>
        </p:nvSpPr>
        <p:spPr>
          <a:xfrm>
            <a:off x="1835150" y="908050"/>
            <a:ext cx="5832475" cy="768350"/>
          </a:xfrm>
        </p:spPr>
        <p:txBody>
          <a:bodyPr/>
          <a:lstStyle/>
          <a:p>
            <a:r>
              <a:rPr lang="ja-JP" altLang="en-US" smtClean="0"/>
              <a:t>病気やけがをしたとき</a:t>
            </a:r>
          </a:p>
        </p:txBody>
      </p:sp>
      <p:sp>
        <p:nvSpPr>
          <p:cNvPr id="140291" name="スライド番号プレースホルダ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fld id="{0EAEE467-4725-4F32-96DC-7F1AFE293428}" type="slidenum">
              <a:rPr kumimoji="0" lang="en-US" altLang="ja-JP" sz="1400" b="0" smtClean="0">
                <a:solidFill>
                  <a:srgbClr val="000000"/>
                </a:solidFill>
              </a:rPr>
              <a:pPr eaLnBrk="1" hangingPunct="1"/>
              <a:t>7</a:t>
            </a:fld>
            <a:endParaRPr kumimoji="0" lang="en-US" altLang="ja-JP" sz="1400" b="0" smtClean="0">
              <a:solidFill>
                <a:srgbClr val="000000"/>
              </a:solidFill>
            </a:endParaRPr>
          </a:p>
        </p:txBody>
      </p:sp>
      <p:graphicFrame>
        <p:nvGraphicFramePr>
          <p:cNvPr id="140292" name="Object 2"/>
          <p:cNvGraphicFramePr>
            <a:graphicFrameLocks noChangeAspect="1"/>
          </p:cNvGraphicFramePr>
          <p:nvPr/>
        </p:nvGraphicFramePr>
        <p:xfrm>
          <a:off x="6804025" y="1916113"/>
          <a:ext cx="1460500" cy="2616200"/>
        </p:xfrm>
        <a:graphic>
          <a:graphicData uri="http://schemas.openxmlformats.org/presentationml/2006/ole">
            <p:oleObj spid="_x0000_s140323" name="Image" r:id="rId4" imgW="1460317" imgH="2615873" progId="">
              <p:embed/>
            </p:oleObj>
          </a:graphicData>
        </a:graphic>
      </p:graphicFrame>
      <p:graphicFrame>
        <p:nvGraphicFramePr>
          <p:cNvPr id="140293" name="Object 3"/>
          <p:cNvGraphicFramePr>
            <a:graphicFrameLocks noChangeAspect="1"/>
          </p:cNvGraphicFramePr>
          <p:nvPr/>
        </p:nvGraphicFramePr>
        <p:xfrm>
          <a:off x="5076825" y="4365625"/>
          <a:ext cx="1481138" cy="2133600"/>
        </p:xfrm>
        <a:graphic>
          <a:graphicData uri="http://schemas.openxmlformats.org/presentationml/2006/ole">
            <p:oleObj spid="_x0000_s140324" name="Image" r:id="rId5" imgW="1764457" imgH="2539683" progId="">
              <p:embed/>
            </p:oleObj>
          </a:graphicData>
        </a:graphic>
      </p:graphicFrame>
      <p:graphicFrame>
        <p:nvGraphicFramePr>
          <p:cNvPr id="140294" name="Object 4"/>
          <p:cNvGraphicFramePr>
            <a:graphicFrameLocks noChangeAspect="1"/>
          </p:cNvGraphicFramePr>
          <p:nvPr/>
        </p:nvGraphicFramePr>
        <p:xfrm>
          <a:off x="611188" y="2852738"/>
          <a:ext cx="1401762" cy="3060700"/>
        </p:xfrm>
        <a:graphic>
          <a:graphicData uri="http://schemas.openxmlformats.org/presentationml/2006/ole">
            <p:oleObj spid="_x0000_s140325" name="Image" r:id="rId6" imgW="1460317" imgH="3187302" progId="">
              <p:embed/>
            </p:oleObj>
          </a:graphicData>
        </a:graphic>
      </p:graphicFrame>
      <p:sp>
        <p:nvSpPr>
          <p:cNvPr id="140295" name="テキスト ボックス 33"/>
          <p:cNvSpPr txBox="1">
            <a:spLocks noChangeArrowheads="1"/>
          </p:cNvSpPr>
          <p:nvPr/>
        </p:nvSpPr>
        <p:spPr bwMode="auto">
          <a:xfrm>
            <a:off x="5148263" y="3768725"/>
            <a:ext cx="165576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熱がある</a:t>
            </a:r>
          </a:p>
        </p:txBody>
      </p:sp>
      <p:sp>
        <p:nvSpPr>
          <p:cNvPr id="140296" name="テキスト ボックス 34"/>
          <p:cNvSpPr txBox="1">
            <a:spLocks noChangeArrowheads="1"/>
          </p:cNvSpPr>
          <p:nvPr/>
        </p:nvSpPr>
        <p:spPr bwMode="auto">
          <a:xfrm>
            <a:off x="1979613" y="2349500"/>
            <a:ext cx="2232025"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寒気がする</a:t>
            </a:r>
          </a:p>
        </p:txBody>
      </p:sp>
      <p:sp>
        <p:nvSpPr>
          <p:cNvPr id="140297" name="テキスト ボックス 35"/>
          <p:cNvSpPr txBox="1">
            <a:spLocks noChangeArrowheads="1"/>
          </p:cNvSpPr>
          <p:nvPr/>
        </p:nvSpPr>
        <p:spPr bwMode="auto">
          <a:xfrm>
            <a:off x="1979613" y="4724400"/>
            <a:ext cx="33131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鼻水が止まらない</a:t>
            </a:r>
          </a:p>
        </p:txBody>
      </p:sp>
      <p:sp>
        <p:nvSpPr>
          <p:cNvPr id="140298" name="テキスト ボックス 36"/>
          <p:cNvSpPr txBox="1">
            <a:spLocks noChangeArrowheads="1"/>
          </p:cNvSpPr>
          <p:nvPr/>
        </p:nvSpPr>
        <p:spPr bwMode="auto">
          <a:xfrm>
            <a:off x="2411413" y="3141663"/>
            <a:ext cx="1944687"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せきが出る</a:t>
            </a:r>
          </a:p>
        </p:txBody>
      </p:sp>
      <p:sp>
        <p:nvSpPr>
          <p:cNvPr id="140299" name="テキスト ボックス 37"/>
          <p:cNvSpPr txBox="1">
            <a:spLocks noChangeArrowheads="1"/>
          </p:cNvSpPr>
          <p:nvPr/>
        </p:nvSpPr>
        <p:spPr bwMode="auto">
          <a:xfrm>
            <a:off x="4572000" y="2276475"/>
            <a:ext cx="20875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胃が痛い</a:t>
            </a:r>
          </a:p>
        </p:txBody>
      </p:sp>
      <p:sp>
        <p:nvSpPr>
          <p:cNvPr id="140300" name="テキスト ボックス 38"/>
          <p:cNvSpPr txBox="1">
            <a:spLocks noChangeArrowheads="1"/>
          </p:cNvSpPr>
          <p:nvPr/>
        </p:nvSpPr>
        <p:spPr bwMode="auto">
          <a:xfrm>
            <a:off x="4932363" y="3068638"/>
            <a:ext cx="208756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下痢をする</a:t>
            </a:r>
          </a:p>
        </p:txBody>
      </p:sp>
      <p:sp>
        <p:nvSpPr>
          <p:cNvPr id="140301" name="テキスト ボックス 39"/>
          <p:cNvSpPr txBox="1">
            <a:spLocks noChangeArrowheads="1"/>
          </p:cNvSpPr>
          <p:nvPr/>
        </p:nvSpPr>
        <p:spPr bwMode="auto">
          <a:xfrm>
            <a:off x="2124075" y="3933825"/>
            <a:ext cx="295275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頭がガンガンする</a:t>
            </a:r>
          </a:p>
        </p:txBody>
      </p:sp>
      <p:sp>
        <p:nvSpPr>
          <p:cNvPr id="140302" name="テキスト ボックス 40"/>
          <p:cNvSpPr txBox="1">
            <a:spLocks noChangeArrowheads="1"/>
          </p:cNvSpPr>
          <p:nvPr/>
        </p:nvSpPr>
        <p:spPr bwMode="auto">
          <a:xfrm>
            <a:off x="3059113" y="5445125"/>
            <a:ext cx="19446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体がだるい</a:t>
            </a:r>
            <a:endParaRPr lang="en-US" altLang="ja-JP" sz="2800" b="0">
              <a:solidFill>
                <a:srgbClr val="000000"/>
              </a:solidFill>
            </a:endParaRPr>
          </a:p>
        </p:txBody>
      </p:sp>
      <p:sp>
        <p:nvSpPr>
          <p:cNvPr id="140303" name="テキスト ボックス 43"/>
          <p:cNvSpPr txBox="1">
            <a:spLocks noChangeArrowheads="1"/>
          </p:cNvSpPr>
          <p:nvPr/>
        </p:nvSpPr>
        <p:spPr bwMode="auto">
          <a:xfrm>
            <a:off x="6804025" y="5805488"/>
            <a:ext cx="1800225"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血が出た</a:t>
            </a:r>
          </a:p>
        </p:txBody>
      </p:sp>
      <p:sp>
        <p:nvSpPr>
          <p:cNvPr id="140304" name="テキスト ボックス 44"/>
          <p:cNvSpPr txBox="1">
            <a:spLocks noChangeArrowheads="1"/>
          </p:cNvSpPr>
          <p:nvPr/>
        </p:nvSpPr>
        <p:spPr bwMode="auto">
          <a:xfrm>
            <a:off x="6732588" y="5013325"/>
            <a:ext cx="2160587"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eaLnBrk="1" hangingPunct="1"/>
            <a:r>
              <a:rPr lang="ja-JP" altLang="en-US" sz="2800" b="0">
                <a:solidFill>
                  <a:srgbClr val="000000"/>
                </a:solidFill>
              </a:rPr>
              <a:t>傷ができた</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908175" y="692150"/>
            <a:ext cx="5653088" cy="984250"/>
          </a:xfrm>
        </p:spPr>
        <p:txBody>
          <a:bodyPr/>
          <a:lstStyle/>
          <a:p>
            <a:pPr eaLnBrk="1" hangingPunct="1"/>
            <a:r>
              <a:rPr lang="ja-JP" altLang="en-US" sz="4800" smtClean="0"/>
              <a:t>自然治癒力とくすり</a:t>
            </a:r>
          </a:p>
        </p:txBody>
      </p:sp>
      <p:sp>
        <p:nvSpPr>
          <p:cNvPr id="141315" name="Rectangle 3"/>
          <p:cNvSpPr>
            <a:spLocks noGrp="1" noChangeArrowheads="1"/>
          </p:cNvSpPr>
          <p:nvPr>
            <p:ph type="body" sz="half" idx="1"/>
          </p:nvPr>
        </p:nvSpPr>
        <p:spPr>
          <a:xfrm>
            <a:off x="755650" y="2205038"/>
            <a:ext cx="3168650" cy="1698625"/>
          </a:xfrm>
        </p:spPr>
        <p:txBody>
          <a:bodyPr/>
          <a:lstStyle/>
          <a:p>
            <a:pPr eaLnBrk="1" hangingPunct="1">
              <a:buFont typeface="Wingdings" pitchFamily="2" charset="2"/>
              <a:buNone/>
            </a:pPr>
            <a:r>
              <a:rPr lang="ja-JP" altLang="en-US" sz="2400" smtClean="0">
                <a:solidFill>
                  <a:srgbClr val="1C1C1C"/>
                </a:solidFill>
              </a:rPr>
              <a:t>　　　</a:t>
            </a:r>
            <a:r>
              <a:rPr lang="ja-JP" altLang="en-US" sz="2400" b="1" smtClean="0">
                <a:solidFill>
                  <a:srgbClr val="1C1C1C"/>
                </a:solidFill>
              </a:rPr>
              <a:t>「自然治癒力」</a:t>
            </a:r>
            <a:r>
              <a:rPr lang="ja-JP" altLang="en-US" sz="2400" smtClean="0">
                <a:solidFill>
                  <a:srgbClr val="1C1C1C"/>
                </a:solidFill>
              </a:rPr>
              <a:t> </a:t>
            </a:r>
          </a:p>
          <a:p>
            <a:pPr eaLnBrk="1" hangingPunct="1">
              <a:buFont typeface="Wingdings" pitchFamily="2" charset="2"/>
              <a:buNone/>
            </a:pPr>
            <a:r>
              <a:rPr lang="ja-JP" altLang="en-US" sz="2400" smtClean="0">
                <a:solidFill>
                  <a:srgbClr val="1C1C1C"/>
                </a:solidFill>
              </a:rPr>
              <a:t>　　元々人間の身体に備わっている病気やケガを自分で治す力</a:t>
            </a:r>
          </a:p>
        </p:txBody>
      </p:sp>
      <p:graphicFrame>
        <p:nvGraphicFramePr>
          <p:cNvPr id="141316" name="Object 4"/>
          <p:cNvGraphicFramePr>
            <a:graphicFrameLocks noGrp="1" noChangeAspect="1"/>
          </p:cNvGraphicFramePr>
          <p:nvPr>
            <p:ph sz="quarter" idx="2"/>
          </p:nvPr>
        </p:nvGraphicFramePr>
        <p:xfrm>
          <a:off x="6372225" y="4581525"/>
          <a:ext cx="2160588" cy="1633538"/>
        </p:xfrm>
        <a:graphic>
          <a:graphicData uri="http://schemas.openxmlformats.org/presentationml/2006/ole">
            <p:oleObj spid="_x0000_s141347" name="Image" r:id="rId4" imgW="5676190" imgH="4292063" progId="">
              <p:embed/>
            </p:oleObj>
          </a:graphicData>
        </a:graphic>
      </p:graphicFrame>
      <p:graphicFrame>
        <p:nvGraphicFramePr>
          <p:cNvPr id="141317" name="Object 6"/>
          <p:cNvGraphicFramePr>
            <a:graphicFrameLocks noGrp="1" noChangeAspect="1"/>
          </p:cNvGraphicFramePr>
          <p:nvPr>
            <p:ph sz="quarter" idx="3"/>
          </p:nvPr>
        </p:nvGraphicFramePr>
        <p:xfrm>
          <a:off x="1258888" y="3990975"/>
          <a:ext cx="2520950" cy="2130425"/>
        </p:xfrm>
        <a:graphic>
          <a:graphicData uri="http://schemas.openxmlformats.org/presentationml/2006/ole">
            <p:oleObj spid="_x0000_s141348" name="Photo Editor 写真" r:id="rId5" imgW="2333333" imgH="1971950" progId="">
              <p:embed/>
            </p:oleObj>
          </a:graphicData>
        </a:graphic>
      </p:graphicFrame>
      <p:graphicFrame>
        <p:nvGraphicFramePr>
          <p:cNvPr id="141318" name="Object 8"/>
          <p:cNvGraphicFramePr>
            <a:graphicFrameLocks noChangeAspect="1"/>
          </p:cNvGraphicFramePr>
          <p:nvPr/>
        </p:nvGraphicFramePr>
        <p:xfrm>
          <a:off x="539750" y="5499100"/>
          <a:ext cx="1368425" cy="1027113"/>
        </p:xfrm>
        <a:graphic>
          <a:graphicData uri="http://schemas.openxmlformats.org/presentationml/2006/ole">
            <p:oleObj spid="_x0000_s141349" name="Photo Editor 写真" r:id="rId6" imgW="6095238" imgH="4571429" progId="">
              <p:embed/>
            </p:oleObj>
          </a:graphicData>
        </a:graphic>
      </p:graphicFrame>
      <p:sp>
        <p:nvSpPr>
          <p:cNvPr id="141319" name="Oval 9"/>
          <p:cNvSpPr>
            <a:spLocks noChangeArrowheads="1"/>
          </p:cNvSpPr>
          <p:nvPr/>
        </p:nvSpPr>
        <p:spPr bwMode="auto">
          <a:xfrm>
            <a:off x="1835150" y="5661025"/>
            <a:ext cx="1441450" cy="863600"/>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41320" name="Text Box 10"/>
          <p:cNvSpPr txBox="1">
            <a:spLocks noChangeArrowheads="1"/>
          </p:cNvSpPr>
          <p:nvPr/>
        </p:nvSpPr>
        <p:spPr bwMode="auto">
          <a:xfrm>
            <a:off x="2051050" y="5734050"/>
            <a:ext cx="108108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ctr" eaLnBrk="1" hangingPunct="1"/>
            <a:r>
              <a:rPr lang="ja-JP" altLang="en-US" sz="2000"/>
              <a:t>自然</a:t>
            </a:r>
          </a:p>
          <a:p>
            <a:pPr algn="ctr" eaLnBrk="1" hangingPunct="1"/>
            <a:r>
              <a:rPr lang="ja-JP" altLang="en-US" sz="2000"/>
              <a:t>治癒力</a:t>
            </a:r>
          </a:p>
        </p:txBody>
      </p:sp>
      <p:sp>
        <p:nvSpPr>
          <p:cNvPr id="141321" name="Rectangle 13"/>
          <p:cNvSpPr>
            <a:spLocks noChangeArrowheads="1"/>
          </p:cNvSpPr>
          <p:nvPr/>
        </p:nvSpPr>
        <p:spPr bwMode="auto">
          <a:xfrm>
            <a:off x="4427538" y="2205038"/>
            <a:ext cx="4275137"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ja-JP" altLang="en-US"/>
              <a:t>「くすり」</a:t>
            </a:r>
          </a:p>
          <a:p>
            <a:r>
              <a:rPr lang="ja-JP" altLang="en-US" b="0"/>
              <a:t>主に「自然治癒力」を助ける働きをし、病気やケガを早くもとの健康な状態に戻す。</a:t>
            </a:r>
          </a:p>
        </p:txBody>
      </p:sp>
      <p:graphicFrame>
        <p:nvGraphicFramePr>
          <p:cNvPr id="141322" name="Object 14"/>
          <p:cNvGraphicFramePr>
            <a:graphicFrameLocks noChangeAspect="1"/>
          </p:cNvGraphicFramePr>
          <p:nvPr/>
        </p:nvGraphicFramePr>
        <p:xfrm>
          <a:off x="4419600" y="4076700"/>
          <a:ext cx="1725613" cy="2447925"/>
        </p:xfrm>
        <a:graphic>
          <a:graphicData uri="http://schemas.openxmlformats.org/presentationml/2006/ole">
            <p:oleObj spid="_x0000_s141350" name="Photo Editor 写真" r:id="rId7" imgW="2114845" imgH="3000000" progId="">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1403350" y="188913"/>
            <a:ext cx="6408738" cy="1439862"/>
          </a:xfrm>
        </p:spPr>
        <p:txBody>
          <a:bodyPr/>
          <a:lstStyle/>
          <a:p>
            <a:pPr eaLnBrk="1" hangingPunct="1"/>
            <a:r>
              <a:rPr lang="ja-JP" altLang="en-US" sz="4000" smtClean="0"/>
              <a:t>　健康の３原則</a:t>
            </a:r>
            <a:r>
              <a:rPr lang="en-US" altLang="ja-JP" sz="4000" smtClean="0"/>
              <a:t/>
            </a:r>
            <a:br>
              <a:rPr lang="en-US" altLang="ja-JP" sz="4000" smtClean="0"/>
            </a:br>
            <a:r>
              <a:rPr lang="ja-JP" altLang="en-US" sz="3800" smtClean="0"/>
              <a:t>　　　　</a:t>
            </a:r>
            <a:r>
              <a:rPr lang="ja-JP" altLang="en-US" sz="2800" smtClean="0"/>
              <a:t>健康な毎日を過ごすためには</a:t>
            </a:r>
          </a:p>
        </p:txBody>
      </p:sp>
      <p:graphicFrame>
        <p:nvGraphicFramePr>
          <p:cNvPr id="23556" name="Object 4"/>
          <p:cNvGraphicFramePr>
            <a:graphicFrameLocks noChangeAspect="1"/>
          </p:cNvGraphicFramePr>
          <p:nvPr/>
        </p:nvGraphicFramePr>
        <p:xfrm>
          <a:off x="6659563" y="4868863"/>
          <a:ext cx="1752600" cy="1493837"/>
        </p:xfrm>
        <a:graphic>
          <a:graphicData uri="http://schemas.openxmlformats.org/presentationml/2006/ole">
            <p:oleObj spid="_x0000_s142357" r:id="rId4" imgW="4695238" imgH="3047619" progId="">
              <p:embed/>
            </p:oleObj>
          </a:graphicData>
        </a:graphic>
      </p:graphicFrame>
      <p:pic>
        <p:nvPicPr>
          <p:cNvPr id="23557" name="Picture 6"/>
          <p:cNvPicPr>
            <a:picLocks noGrp="1" noChangeAspect="1" noChangeArrowheads="1"/>
          </p:cNvPicPr>
          <p:nvPr>
            <p:ph type="body" idx="1"/>
          </p:nvPr>
        </p:nvPicPr>
        <p:blipFill>
          <a:blip r:embed="rId5" cstate="print">
            <a:extLst>
              <a:ext uri="{28A0092B-C50C-407E-A947-70E740481C1C}">
                <a14:useLocalDpi xmlns="" xmlns:a14="http://schemas.microsoft.com/office/drawing/2010/main" val="0"/>
              </a:ext>
            </a:extLst>
          </a:blip>
          <a:srcRect/>
          <a:stretch>
            <a:fillRect/>
          </a:stretch>
        </p:blipFill>
        <p:spPr>
          <a:xfrm>
            <a:off x="6948488" y="1916113"/>
            <a:ext cx="1400175" cy="1584325"/>
          </a:xfrm>
          <a:noFill/>
        </p:spPr>
      </p:pic>
      <p:graphicFrame>
        <p:nvGraphicFramePr>
          <p:cNvPr id="23559" name="Object 7"/>
          <p:cNvGraphicFramePr>
            <a:graphicFrameLocks noChangeAspect="1"/>
          </p:cNvGraphicFramePr>
          <p:nvPr/>
        </p:nvGraphicFramePr>
        <p:xfrm>
          <a:off x="611188" y="5445125"/>
          <a:ext cx="1655762" cy="1252538"/>
        </p:xfrm>
        <a:graphic>
          <a:graphicData uri="http://schemas.openxmlformats.org/presentationml/2006/ole">
            <p:oleObj spid="_x0000_s142358" r:id="rId6" imgW="2857143" imgH="2247619" progId="">
              <p:embed/>
            </p:oleObj>
          </a:graphicData>
        </a:graphic>
      </p:graphicFrame>
      <p:sp>
        <p:nvSpPr>
          <p:cNvPr id="23560" name="Text Box 9"/>
          <p:cNvSpPr txBox="1">
            <a:spLocks noChangeArrowheads="1"/>
          </p:cNvSpPr>
          <p:nvPr/>
        </p:nvSpPr>
        <p:spPr bwMode="auto">
          <a:xfrm>
            <a:off x="1116013" y="2263775"/>
            <a:ext cx="5616575"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just" eaLnBrk="1" hangingPunct="1"/>
            <a:r>
              <a:rPr lang="en-US" altLang="ja-JP" sz="4000">
                <a:solidFill>
                  <a:srgbClr val="000000"/>
                </a:solidFill>
                <a:latin typeface="Century" pitchFamily="18" charset="0"/>
                <a:ea typeface="ＭＳ ゴシック" pitchFamily="49" charset="-128"/>
              </a:rPr>
              <a:t>1.</a:t>
            </a:r>
            <a:r>
              <a:rPr lang="ja-JP" altLang="en-US" sz="4000">
                <a:solidFill>
                  <a:srgbClr val="000000"/>
                </a:solidFill>
                <a:latin typeface="Century" pitchFamily="18" charset="0"/>
                <a:ea typeface="ＭＳ ゴシック" pitchFamily="49" charset="-128"/>
              </a:rPr>
              <a:t>適度な運動</a:t>
            </a:r>
            <a:endParaRPr lang="ja-JP" altLang="en-US" sz="4000">
              <a:solidFill>
                <a:srgbClr val="000000"/>
              </a:solidFill>
              <a:latin typeface="Times New Roman" pitchFamily="18" charset="0"/>
              <a:ea typeface="ＭＳ ゴシック" pitchFamily="49" charset="-128"/>
            </a:endParaRPr>
          </a:p>
          <a:p>
            <a:pPr algn="just" eaLnBrk="1" hangingPunct="1"/>
            <a:r>
              <a:rPr lang="ja-JP" altLang="en-US">
                <a:solidFill>
                  <a:srgbClr val="FF0066"/>
                </a:solidFill>
                <a:latin typeface="Century" pitchFamily="18" charset="0"/>
                <a:ea typeface="ＭＳ 明朝" pitchFamily="17" charset="-128"/>
              </a:rPr>
              <a:t>　　</a:t>
            </a:r>
            <a:r>
              <a:rPr lang="ja-JP" altLang="en-US" sz="2800" b="0">
                <a:solidFill>
                  <a:srgbClr val="0033CC"/>
                </a:solidFill>
                <a:latin typeface="Century" pitchFamily="18" charset="0"/>
              </a:rPr>
              <a:t>定期的に運動をしていますか</a:t>
            </a:r>
            <a:r>
              <a:rPr lang="ja-JP" altLang="en-US" sz="3200" b="0">
                <a:solidFill>
                  <a:srgbClr val="0033CC"/>
                </a:solidFill>
                <a:latin typeface="Century" pitchFamily="18" charset="0"/>
              </a:rPr>
              <a:t>？</a:t>
            </a:r>
            <a:endParaRPr lang="en-US" altLang="ja-JP" sz="3200" b="0">
              <a:solidFill>
                <a:srgbClr val="0033CC"/>
              </a:solidFill>
              <a:latin typeface="Century" pitchFamily="18" charset="0"/>
            </a:endParaRPr>
          </a:p>
        </p:txBody>
      </p:sp>
      <p:sp>
        <p:nvSpPr>
          <p:cNvPr id="3" name="テキスト ボックス 2"/>
          <p:cNvSpPr txBox="1">
            <a:spLocks noChangeArrowheads="1"/>
          </p:cNvSpPr>
          <p:nvPr/>
        </p:nvSpPr>
        <p:spPr bwMode="auto">
          <a:xfrm>
            <a:off x="1116013" y="3586163"/>
            <a:ext cx="7948612"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just" eaLnBrk="1" hangingPunct="1"/>
            <a:r>
              <a:rPr lang="en-US" altLang="ja-JP" sz="4000">
                <a:solidFill>
                  <a:srgbClr val="000000"/>
                </a:solidFill>
                <a:latin typeface="Century" pitchFamily="18" charset="0"/>
                <a:ea typeface="ＭＳ ゴシック" pitchFamily="49" charset="-128"/>
              </a:rPr>
              <a:t>2.</a:t>
            </a:r>
            <a:r>
              <a:rPr lang="ja-JP" altLang="en-US" sz="4000">
                <a:solidFill>
                  <a:srgbClr val="000000"/>
                </a:solidFill>
                <a:latin typeface="Century" pitchFamily="18" charset="0"/>
                <a:ea typeface="ＭＳ ゴシック" pitchFamily="49" charset="-128"/>
              </a:rPr>
              <a:t>栄養バランスの取れた食事</a:t>
            </a:r>
            <a:endParaRPr lang="ja-JP" altLang="en-US" sz="4000">
              <a:solidFill>
                <a:srgbClr val="000000"/>
              </a:solidFill>
              <a:latin typeface="Times New Roman" pitchFamily="18" charset="0"/>
              <a:ea typeface="ＭＳ ゴシック" pitchFamily="49" charset="-128"/>
            </a:endParaRPr>
          </a:p>
          <a:p>
            <a:pPr algn="just" eaLnBrk="1" hangingPunct="1"/>
            <a:r>
              <a:rPr lang="ja-JP" altLang="en-US">
                <a:solidFill>
                  <a:srgbClr val="FF0066"/>
                </a:solidFill>
                <a:latin typeface="Century" pitchFamily="18" charset="0"/>
                <a:ea typeface="ＭＳ 明朝" pitchFamily="17" charset="-128"/>
              </a:rPr>
              <a:t>　　</a:t>
            </a:r>
            <a:r>
              <a:rPr lang="ja-JP" altLang="en-US" sz="2800" b="0">
                <a:solidFill>
                  <a:srgbClr val="0033CC"/>
                </a:solidFill>
                <a:latin typeface="Century" pitchFamily="18" charset="0"/>
              </a:rPr>
              <a:t>偏食をしたり、朝食を抜いたりしていませんか？</a:t>
            </a:r>
            <a:endParaRPr lang="en-US" altLang="ja-JP" sz="2800" b="0">
              <a:solidFill>
                <a:srgbClr val="0033CC"/>
              </a:solidFill>
              <a:latin typeface="Century" pitchFamily="18" charset="0"/>
            </a:endParaRPr>
          </a:p>
        </p:txBody>
      </p:sp>
      <p:sp>
        <p:nvSpPr>
          <p:cNvPr id="4" name="テキスト ボックス 3"/>
          <p:cNvSpPr txBox="1">
            <a:spLocks noChangeArrowheads="1"/>
          </p:cNvSpPr>
          <p:nvPr/>
        </p:nvSpPr>
        <p:spPr bwMode="auto">
          <a:xfrm>
            <a:off x="1116013" y="4810125"/>
            <a:ext cx="5195887"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ahoma" pitchFamily="34" charset="0"/>
                <a:ea typeface="ＭＳ Ｐゴシック" charset="-128"/>
              </a:defRPr>
            </a:lvl1pPr>
            <a:lvl2pPr marL="742950" indent="-285750" eaLnBrk="0" hangingPunct="0">
              <a:defRPr kumimoji="1" sz="2400" b="1">
                <a:solidFill>
                  <a:schemeClr val="tx1"/>
                </a:solidFill>
                <a:latin typeface="Tahoma" pitchFamily="34" charset="0"/>
                <a:ea typeface="ＭＳ Ｐゴシック" charset="-128"/>
              </a:defRPr>
            </a:lvl2pPr>
            <a:lvl3pPr marL="1143000" indent="-228600" eaLnBrk="0" hangingPunct="0">
              <a:defRPr kumimoji="1" sz="2400" b="1">
                <a:solidFill>
                  <a:schemeClr val="tx1"/>
                </a:solidFill>
                <a:latin typeface="Tahoma" pitchFamily="34" charset="0"/>
                <a:ea typeface="ＭＳ Ｐゴシック" charset="-128"/>
              </a:defRPr>
            </a:lvl3pPr>
            <a:lvl4pPr marL="1600200" indent="-228600" eaLnBrk="0" hangingPunct="0">
              <a:defRPr kumimoji="1" sz="2400" b="1">
                <a:solidFill>
                  <a:schemeClr val="tx1"/>
                </a:solidFill>
                <a:latin typeface="Tahoma" pitchFamily="34" charset="0"/>
                <a:ea typeface="ＭＳ Ｐゴシック" charset="-128"/>
              </a:defRPr>
            </a:lvl4pPr>
            <a:lvl5pPr marL="2057400" indent="-228600" eaLnBrk="0" hangingPunct="0">
              <a:defRPr kumimoji="1" sz="2400" b="1">
                <a:solidFill>
                  <a:schemeClr val="tx1"/>
                </a:solidFill>
                <a:latin typeface="Tahoma" pitchFamily="34" charset="0"/>
                <a:ea typeface="ＭＳ Ｐゴシック" charset="-128"/>
              </a:defRPr>
            </a:lvl5pPr>
            <a:lvl6pPr marL="25146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6pPr>
            <a:lvl7pPr marL="29718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7pPr>
            <a:lvl8pPr marL="34290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8pPr>
            <a:lvl9pPr marL="3886200" indent="-228600" eaLnBrk="0" fontAlgn="base" hangingPunct="0">
              <a:spcBef>
                <a:spcPct val="0"/>
              </a:spcBef>
              <a:spcAft>
                <a:spcPct val="0"/>
              </a:spcAft>
              <a:defRPr kumimoji="1" sz="2400" b="1">
                <a:solidFill>
                  <a:schemeClr val="tx1"/>
                </a:solidFill>
                <a:latin typeface="Tahoma" pitchFamily="34" charset="0"/>
                <a:ea typeface="ＭＳ Ｐゴシック" charset="-128"/>
              </a:defRPr>
            </a:lvl9pPr>
          </a:lstStyle>
          <a:p>
            <a:pPr algn="just" eaLnBrk="1" hangingPunct="1"/>
            <a:r>
              <a:rPr lang="en-US" altLang="ja-JP" sz="4000">
                <a:solidFill>
                  <a:srgbClr val="000000"/>
                </a:solidFill>
                <a:latin typeface="Century" pitchFamily="18" charset="0"/>
                <a:ea typeface="ＭＳ ゴシック" pitchFamily="49" charset="-128"/>
              </a:rPr>
              <a:t>3.</a:t>
            </a:r>
            <a:r>
              <a:rPr lang="ja-JP" altLang="en-US" sz="4000">
                <a:solidFill>
                  <a:srgbClr val="000000"/>
                </a:solidFill>
                <a:latin typeface="Century" pitchFamily="18" charset="0"/>
                <a:ea typeface="ＭＳ ゴシック" pitchFamily="49" charset="-128"/>
              </a:rPr>
              <a:t>十分な睡眠</a:t>
            </a:r>
            <a:endParaRPr lang="ja-JP" altLang="en-US" sz="4000">
              <a:solidFill>
                <a:srgbClr val="000000"/>
              </a:solidFill>
              <a:latin typeface="Times New Roman" pitchFamily="18" charset="0"/>
              <a:ea typeface="ＭＳ ゴシック" pitchFamily="49" charset="-128"/>
            </a:endParaRPr>
          </a:p>
          <a:p>
            <a:pPr algn="just" eaLnBrk="1" hangingPunct="1"/>
            <a:r>
              <a:rPr lang="ja-JP" altLang="en-US">
                <a:solidFill>
                  <a:srgbClr val="FF0066"/>
                </a:solidFill>
                <a:latin typeface="Century" pitchFamily="18" charset="0"/>
                <a:ea typeface="ＭＳ 明朝" pitchFamily="17" charset="-128"/>
              </a:rPr>
              <a:t>　</a:t>
            </a:r>
            <a:r>
              <a:rPr lang="ja-JP" altLang="en-US" sz="2800" b="0">
                <a:solidFill>
                  <a:srgbClr val="FF0066"/>
                </a:solidFill>
                <a:latin typeface="Century" pitchFamily="18" charset="0"/>
                <a:ea typeface="ＭＳ 明朝" pitchFamily="17" charset="-128"/>
              </a:rPr>
              <a:t>　</a:t>
            </a:r>
            <a:r>
              <a:rPr lang="ja-JP" altLang="en-US" sz="2800" b="0">
                <a:solidFill>
                  <a:srgbClr val="0033CC"/>
                </a:solidFill>
                <a:latin typeface="Century" pitchFamily="18" charset="0"/>
              </a:rPr>
              <a:t>夜ふかしをしていませんか？</a:t>
            </a:r>
            <a:endParaRPr lang="ja-JP" altLang="en-US" sz="2800" b="0">
              <a:solidFill>
                <a:srgbClr val="0033CC"/>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dissolve">
                                      <p:cBhvr>
                                        <p:cTn id="7" dur="1000"/>
                                        <p:tgtEl>
                                          <p:spTgt spid="23560"/>
                                        </p:tgtEl>
                                      </p:cBhvr>
                                    </p:animEffect>
                                  </p:childTnLst>
                                </p:cTn>
                              </p:par>
                              <p:par>
                                <p:cTn id="8" presetID="9" presetClass="entr" presetSubtype="0" fill="hold" nodeType="withEffect">
                                  <p:stCondLst>
                                    <p:cond delay="0"/>
                                  </p:stCondLst>
                                  <p:childTnLst>
                                    <p:set>
                                      <p:cBhvr>
                                        <p:cTn id="9" dur="1" fill="hold">
                                          <p:stCondLst>
                                            <p:cond delay="0"/>
                                          </p:stCondLst>
                                        </p:cTn>
                                        <p:tgtEl>
                                          <p:spTgt spid="23557"/>
                                        </p:tgtEl>
                                        <p:attrNameLst>
                                          <p:attrName>style.visibility</p:attrName>
                                        </p:attrNameLst>
                                      </p:cBhvr>
                                      <p:to>
                                        <p:strVal val="visible"/>
                                      </p:to>
                                    </p:set>
                                    <p:animEffect transition="in" filter="dissolve">
                                      <p:cBhvr>
                                        <p:cTn id="10" dur="1000"/>
                                        <p:tgtEl>
                                          <p:spTgt spid="2355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1000"/>
                                        <p:tgtEl>
                                          <p:spTgt spid="3"/>
                                        </p:tgtEl>
                                      </p:cBhvr>
                                    </p:animEffect>
                                  </p:childTnLst>
                                </p:cTn>
                              </p:par>
                              <p:par>
                                <p:cTn id="16" presetID="9" presetClass="entr" presetSubtype="0" fill="hold" nodeType="withEffect">
                                  <p:stCondLst>
                                    <p:cond delay="0"/>
                                  </p:stCondLst>
                                  <p:childTnLst>
                                    <p:set>
                                      <p:cBhvr>
                                        <p:cTn id="17" dur="1" fill="hold">
                                          <p:stCondLst>
                                            <p:cond delay="0"/>
                                          </p:stCondLst>
                                        </p:cTn>
                                        <p:tgtEl>
                                          <p:spTgt spid="23556"/>
                                        </p:tgtEl>
                                        <p:attrNameLst>
                                          <p:attrName>style.visibility</p:attrName>
                                        </p:attrNameLst>
                                      </p:cBhvr>
                                      <p:to>
                                        <p:strVal val="visible"/>
                                      </p:to>
                                    </p:set>
                                    <p:animEffect transition="in" filter="dissolve">
                                      <p:cBhvr>
                                        <p:cTn id="18" dur="1000"/>
                                        <p:tgtEl>
                                          <p:spTgt spid="2355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1000"/>
                                        <p:tgtEl>
                                          <p:spTgt spid="4"/>
                                        </p:tgtEl>
                                      </p:cBhvr>
                                    </p:animEffect>
                                  </p:childTnLst>
                                </p:cTn>
                              </p:par>
                              <p:par>
                                <p:cTn id="24" presetID="9" presetClass="entr" presetSubtype="0" fill="hold" nodeType="withEffect">
                                  <p:stCondLst>
                                    <p:cond delay="0"/>
                                  </p:stCondLst>
                                  <p:childTnLst>
                                    <p:set>
                                      <p:cBhvr>
                                        <p:cTn id="25" dur="1" fill="hold">
                                          <p:stCondLst>
                                            <p:cond delay="0"/>
                                          </p:stCondLst>
                                        </p:cTn>
                                        <p:tgtEl>
                                          <p:spTgt spid="23559"/>
                                        </p:tgtEl>
                                        <p:attrNameLst>
                                          <p:attrName>style.visibility</p:attrName>
                                        </p:attrNameLst>
                                      </p:cBhvr>
                                      <p:to>
                                        <p:strVal val="visible"/>
                                      </p:to>
                                    </p:set>
                                    <p:animEffect transition="in" filter="dissolve">
                                      <p:cBhvr>
                                        <p:cTn id="26" dur="10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p:bldP spid="3" grpId="0"/>
      <p:bldP spid="4" grpId="0"/>
    </p:bld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8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0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6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oonlight">
  <a:themeElements>
    <a:clrScheme name="Moonlight">
      <a:dk1>
        <a:srgbClr val="595959"/>
      </a:dk1>
      <a:lt1>
        <a:srgbClr val="FFFFFF"/>
      </a:lt1>
      <a:dk2>
        <a:srgbClr val="2AB7FF"/>
      </a:dk2>
      <a:lt2>
        <a:srgbClr val="DBE5F1"/>
      </a:lt2>
      <a:accent1>
        <a:srgbClr val="20378C"/>
      </a:accent1>
      <a:accent2>
        <a:srgbClr val="A20000"/>
      </a:accent2>
      <a:accent3>
        <a:srgbClr val="534088"/>
      </a:accent3>
      <a:accent4>
        <a:srgbClr val="2D9123"/>
      </a:accent4>
      <a:accent5>
        <a:srgbClr val="7E2C80"/>
      </a:accent5>
      <a:accent6>
        <a:srgbClr val="4A4EC5"/>
      </a:accent6>
      <a:hlink>
        <a:srgbClr val="BBECFF"/>
      </a:hlink>
      <a:folHlink>
        <a:srgbClr val="DDDDDD"/>
      </a:folHlink>
    </a:clrScheme>
    <a:fontScheme name="Moonlight">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onlight">
      <a:fillStyleLst>
        <a:solidFill>
          <a:schemeClr val="phClr"/>
        </a:solidFill>
        <a:gradFill rotWithShape="1">
          <a:gsLst>
            <a:gs pos="0">
              <a:schemeClr val="phClr">
                <a:tint val="90000"/>
                <a:satMod val="150000"/>
              </a:schemeClr>
            </a:gs>
            <a:gs pos="35000">
              <a:schemeClr val="phClr">
                <a:tint val="80000"/>
                <a:satMod val="200000"/>
              </a:schemeClr>
            </a:gs>
            <a:gs pos="100000">
              <a:schemeClr val="phClr">
                <a:tint val="75000"/>
                <a:satMod val="250000"/>
              </a:schemeClr>
            </a:gs>
          </a:gsLst>
          <a:path path="rect">
            <a:fillToRect l="100000" t="100000"/>
          </a:path>
        </a:gradFill>
        <a:gradFill rotWithShape="1">
          <a:gsLst>
            <a:gs pos="0">
              <a:schemeClr val="phClr">
                <a:shade val="60000"/>
                <a:satMod val="150000"/>
              </a:schemeClr>
            </a:gs>
            <a:gs pos="80000">
              <a:schemeClr val="phClr">
                <a:shade val="100000"/>
                <a:satMod val="130000"/>
              </a:schemeClr>
            </a:gs>
            <a:gs pos="100000">
              <a:schemeClr val="phClr">
                <a:tint val="90000"/>
                <a:shade val="100000"/>
                <a:satMod val="115000"/>
              </a:schemeClr>
            </a:gs>
          </a:gsLst>
          <a:path path="circle">
            <a:fillToRect l="50000" t="50000" r="50000" b="50000"/>
          </a:path>
        </a:gradFill>
      </a:fillStyleLst>
      <a:lnStyleLst>
        <a:ln w="6350" cap="flat" cmpd="sng" algn="ctr">
          <a:solidFill>
            <a:schemeClr val="phClr">
              <a:shade val="95000"/>
              <a:satMod val="115000"/>
            </a:schemeClr>
          </a:solidFill>
          <a:prstDash val="solid"/>
        </a:ln>
        <a:ln w="12700" cap="flat" cmpd="sng" algn="ctr">
          <a:solidFill>
            <a:schemeClr val="phClr">
              <a:satMod val="110000"/>
            </a:schemeClr>
          </a:solidFill>
          <a:prstDash val="solid"/>
        </a:ln>
        <a:ln w="25400" cap="flat" cmpd="sng" algn="ctr">
          <a:solidFill>
            <a:schemeClr val="phClr">
              <a:shade val="90000"/>
              <a:satMod val="115000"/>
            </a:schemeClr>
          </a:solidFill>
          <a:prstDash val="solid"/>
        </a:ln>
      </a:lnStyleLst>
      <a:effectStyleLst>
        <a:effectStyle>
          <a:effectLst>
            <a:outerShdw blurRad="50800" dist="25400" dir="5400000" sx="101000" sy="101000" algn="ctr" rotWithShape="0">
              <a:srgbClr val="000000">
                <a:alpha val="60000"/>
              </a:srgbClr>
            </a:outerShdw>
          </a:effectLst>
        </a:effectStyle>
        <a:effectStyle>
          <a:effectLst>
            <a:innerShdw blurRad="76200" dist="25400" dir="13500000">
              <a:srgbClr val="000000">
                <a:alpha val="60000"/>
              </a:srgbClr>
            </a:innerShdw>
          </a:effectLst>
          <a:scene3d>
            <a:camera prst="orthographicFront">
              <a:rot lat="0" lon="0" rev="0"/>
            </a:camera>
            <a:lightRig rig="balanced" dir="tl">
              <a:rot lat="0" lon="0" rev="4200000"/>
            </a:lightRig>
          </a:scene3d>
          <a:sp3d>
            <a:bevelT w="25400" h="12700" prst="softRound"/>
          </a:sp3d>
        </a:effectStyle>
        <a:effectStyle>
          <a:effectLst>
            <a:innerShdw blurRad="76200" dist="25400" dir="13500000">
              <a:srgbClr val="000000">
                <a:alpha val="60000"/>
              </a:srgbClr>
            </a:innerShdw>
            <a:softEdge rad="31750"/>
          </a:effectLst>
        </a:effectStyle>
      </a:effectStyleLst>
      <a:bgFillStyleLst>
        <a:solidFill>
          <a:schemeClr val="phClr"/>
        </a:solidFill>
        <a:gradFill rotWithShape="1">
          <a:gsLst>
            <a:gs pos="0">
              <a:schemeClr val="phClr">
                <a:lumMod val="90000"/>
              </a:schemeClr>
            </a:gs>
            <a:gs pos="30000">
              <a:schemeClr val="phClr">
                <a:lumMod val="75000"/>
              </a:schemeClr>
            </a:gs>
            <a:gs pos="100000">
              <a:schemeClr val="phClr">
                <a:lumMod val="10000"/>
              </a:schemeClr>
            </a:gs>
          </a:gsLst>
          <a:path path="circle">
            <a:fillToRect l="50000" t="50000" r="50000" b="50000"/>
          </a:path>
        </a:gradFill>
        <a:gradFill rotWithShape="1">
          <a:gsLst>
            <a:gs pos="0">
              <a:schemeClr val="phClr">
                <a:lumMod val="90000"/>
              </a:schemeClr>
            </a:gs>
            <a:gs pos="30000">
              <a:schemeClr val="phClr">
                <a:lumMod val="75000"/>
              </a:schemeClr>
            </a:gs>
            <a:gs pos="100000">
              <a:schemeClr val="phClr">
                <a:lumMod val="10000"/>
              </a:schemeClr>
            </a:gs>
          </a:gsLst>
          <a:path path="rect">
            <a:fillToRect l="100000" t="100000"/>
          </a:path>
        </a:gradFill>
      </a:bgFillStyleLst>
    </a:fmtScheme>
  </a:themeElements>
  <a:objectDefaults/>
  <a:extraClrSchemeLst/>
</a:theme>
</file>

<file path=ppt/theme/theme5.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ahoma" pitchFamily="34" charset="0"/>
            <a:ea typeface="ＭＳ Ｐゴシック"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Blends</Template>
  <TotalTime>12075</TotalTime>
  <Words>4664</Words>
  <Application>Microsoft Office PowerPoint</Application>
  <PresentationFormat>画面に合わせる (4:3)</PresentationFormat>
  <Paragraphs>550</Paragraphs>
  <Slides>40</Slides>
  <Notes>38</Notes>
  <HiddenSlides>0</HiddenSlides>
  <MMClips>0</MMClips>
  <ScaleCrop>false</ScaleCrop>
  <HeadingPairs>
    <vt:vector size="6" baseType="variant">
      <vt:variant>
        <vt:lpstr>テーマ</vt:lpstr>
      </vt:variant>
      <vt:variant>
        <vt:i4>25</vt:i4>
      </vt:variant>
      <vt:variant>
        <vt:lpstr>埋め込まれた OLE サーバー</vt:lpstr>
      </vt:variant>
      <vt:variant>
        <vt:i4>2</vt:i4>
      </vt:variant>
      <vt:variant>
        <vt:lpstr>スライド タイトル</vt:lpstr>
      </vt:variant>
      <vt:variant>
        <vt:i4>40</vt:i4>
      </vt:variant>
    </vt:vector>
  </HeadingPairs>
  <TitlesOfParts>
    <vt:vector size="67" baseType="lpstr">
      <vt:lpstr>Blends</vt:lpstr>
      <vt:lpstr>11_Blends</vt:lpstr>
      <vt:lpstr>16_Blends</vt:lpstr>
      <vt:lpstr>1_Moonlight</vt:lpstr>
      <vt:lpstr>2_Blends</vt:lpstr>
      <vt:lpstr>15_Blends</vt:lpstr>
      <vt:lpstr>9_Blends</vt:lpstr>
      <vt:lpstr>12_Blends</vt:lpstr>
      <vt:lpstr>14_Blends</vt:lpstr>
      <vt:lpstr>17_Blends</vt:lpstr>
      <vt:lpstr>18_Blends</vt:lpstr>
      <vt:lpstr>10_Blends</vt:lpstr>
      <vt:lpstr>19_Blends</vt:lpstr>
      <vt:lpstr>20_Blends</vt:lpstr>
      <vt:lpstr>21_Blends</vt:lpstr>
      <vt:lpstr>1_Office ​​テーマ</vt:lpstr>
      <vt:lpstr>5_Office ​​テーマ</vt:lpstr>
      <vt:lpstr>6_Office ​​テーマ</vt:lpstr>
      <vt:lpstr>22_Blends</vt:lpstr>
      <vt:lpstr>8_Office ​​テーマ</vt:lpstr>
      <vt:lpstr>3_Blends</vt:lpstr>
      <vt:lpstr>4_Blends</vt:lpstr>
      <vt:lpstr>9_標準デザイン</vt:lpstr>
      <vt:lpstr>1_Blends</vt:lpstr>
      <vt:lpstr>13_Blends</vt:lpstr>
      <vt:lpstr>Image</vt:lpstr>
      <vt:lpstr>Photo Editor 写真</vt:lpstr>
      <vt:lpstr>薬の正しい使い方 　　（高校生30分ver.)</vt:lpstr>
      <vt:lpstr>スライド 2</vt:lpstr>
      <vt:lpstr>学校薬剤師をご存知ですか？</vt:lpstr>
      <vt:lpstr>学校薬剤師って何をしているの？</vt:lpstr>
      <vt:lpstr>学校環境衛生検査</vt:lpstr>
      <vt:lpstr>セルフメディケーション(ＷＨＯ)</vt:lpstr>
      <vt:lpstr>病気やけがをしたとき</vt:lpstr>
      <vt:lpstr>自然治癒力とくすり</vt:lpstr>
      <vt:lpstr>　健康の３原則 　　　　健康な毎日を過ごすためには</vt:lpstr>
      <vt:lpstr>心の健康5か条</vt:lpstr>
      <vt:lpstr>スライド 11</vt:lpstr>
      <vt:lpstr>処方せんって？</vt:lpstr>
      <vt:lpstr>薬の種類は大きく 　　　　　　　　３つに分類されます</vt:lpstr>
      <vt:lpstr>スライド 14</vt:lpstr>
      <vt:lpstr>スライド 15</vt:lpstr>
      <vt:lpstr>スライド 16</vt:lpstr>
      <vt:lpstr>スライド 17</vt:lpstr>
      <vt:lpstr>スライド 18</vt:lpstr>
      <vt:lpstr>スライド 19</vt:lpstr>
      <vt:lpstr>スライド 20</vt:lpstr>
      <vt:lpstr>くすりの正しい飲み方と悪い飲み方</vt:lpstr>
      <vt:lpstr>のみ薬を使うときのきまり 用法、用量を守りましょう</vt:lpstr>
      <vt:lpstr>     　くすりの用法･用量とは</vt:lpstr>
      <vt:lpstr>スライド 24</vt:lpstr>
      <vt:lpstr>スライド 25</vt:lpstr>
      <vt:lpstr>薬は水またはぬるま湯で 飲みましょう！</vt:lpstr>
      <vt:lpstr>スライド 27</vt:lpstr>
      <vt:lpstr>スライド 28</vt:lpstr>
      <vt:lpstr>ペタペタ実験</vt:lpstr>
      <vt:lpstr>スライド 30</vt:lpstr>
      <vt:lpstr>くすりの飲みあわせ </vt:lpstr>
      <vt:lpstr>薬の主作用と副作用</vt:lpstr>
      <vt:lpstr>スライド 33</vt:lpstr>
      <vt:lpstr>スライド 34</vt:lpstr>
      <vt:lpstr>スライド 35</vt:lpstr>
      <vt:lpstr>くすりの保管について　</vt:lpstr>
      <vt:lpstr>　　くすりの保管について 温度、湿気、直射日光に注意して保管しましょう </vt:lpstr>
      <vt:lpstr>安全に正しく薬を使うために！</vt:lpstr>
      <vt:lpstr>　　医薬品のできるまで</vt:lpstr>
      <vt:lpstr>スライド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薬の正しい使い方</dc:title>
  <dc:creator>兵庫県学校薬剤師会</dc:creator>
  <cp:lastModifiedBy>einosin</cp:lastModifiedBy>
  <cp:revision>859</cp:revision>
  <cp:lastPrinted>2011-07-02T01:02:14Z</cp:lastPrinted>
  <dcterms:created xsi:type="dcterms:W3CDTF">2008-09-14T10:37:47Z</dcterms:created>
  <dcterms:modified xsi:type="dcterms:W3CDTF">2013-01-06T01:17:07Z</dcterms:modified>
</cp:coreProperties>
</file>