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8" r:id="rId6"/>
    <p:sldId id="269" r:id="rId7"/>
    <p:sldId id="270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71" r:id="rId17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92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8207B-441E-4FD8-972E-89D73BD0ACD3}" type="datetimeFigureOut">
              <a:rPr kumimoji="1" lang="ja-JP" altLang="en-US" smtClean="0"/>
              <a:t>2018/2/27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99244-1C8F-4D92-9506-2B9A554EDE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9379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8207B-441E-4FD8-972E-89D73BD0ACD3}" type="datetimeFigureOut">
              <a:rPr kumimoji="1" lang="ja-JP" altLang="en-US" smtClean="0"/>
              <a:t>2018/2/27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99244-1C8F-4D92-9506-2B9A554EDE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9118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8207B-441E-4FD8-972E-89D73BD0ACD3}" type="datetimeFigureOut">
              <a:rPr kumimoji="1" lang="ja-JP" altLang="en-US" smtClean="0"/>
              <a:t>2018/2/27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99244-1C8F-4D92-9506-2B9A554EDE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5651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8207B-441E-4FD8-972E-89D73BD0ACD3}" type="datetimeFigureOut">
              <a:rPr kumimoji="1" lang="ja-JP" altLang="en-US" smtClean="0"/>
              <a:t>2018/2/27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99244-1C8F-4D92-9506-2B9A554EDE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2686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8207B-441E-4FD8-972E-89D73BD0ACD3}" type="datetimeFigureOut">
              <a:rPr kumimoji="1" lang="ja-JP" altLang="en-US" smtClean="0"/>
              <a:t>2018/2/27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99244-1C8F-4D92-9506-2B9A554EDE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7771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8207B-441E-4FD8-972E-89D73BD0ACD3}" type="datetimeFigureOut">
              <a:rPr kumimoji="1" lang="ja-JP" altLang="en-US" smtClean="0"/>
              <a:t>2018/2/27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99244-1C8F-4D92-9506-2B9A554EDE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541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8207B-441E-4FD8-972E-89D73BD0ACD3}" type="datetimeFigureOut">
              <a:rPr kumimoji="1" lang="ja-JP" altLang="en-US" smtClean="0"/>
              <a:t>2018/2/27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99244-1C8F-4D92-9506-2B9A554EDE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3181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8207B-441E-4FD8-972E-89D73BD0ACD3}" type="datetimeFigureOut">
              <a:rPr kumimoji="1" lang="ja-JP" altLang="en-US" smtClean="0"/>
              <a:t>2018/2/27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99244-1C8F-4D92-9506-2B9A554EDE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2970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8207B-441E-4FD8-972E-89D73BD0ACD3}" type="datetimeFigureOut">
              <a:rPr kumimoji="1" lang="ja-JP" altLang="en-US" smtClean="0"/>
              <a:t>2018/2/27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99244-1C8F-4D92-9506-2B9A554EDE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1325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8207B-441E-4FD8-972E-89D73BD0ACD3}" type="datetimeFigureOut">
              <a:rPr kumimoji="1" lang="ja-JP" altLang="en-US" smtClean="0"/>
              <a:t>2018/2/27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99244-1C8F-4D92-9506-2B9A554EDE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305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8207B-441E-4FD8-972E-89D73BD0ACD3}" type="datetimeFigureOut">
              <a:rPr kumimoji="1" lang="ja-JP" altLang="en-US" smtClean="0"/>
              <a:t>2018/2/27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99244-1C8F-4D92-9506-2B9A554EDE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1871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78207B-441E-4FD8-972E-89D73BD0ACD3}" type="datetimeFigureOut">
              <a:rPr kumimoji="1" lang="ja-JP" altLang="en-US" smtClean="0"/>
              <a:t>2018/2/27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99244-1C8F-4D92-9506-2B9A554EDE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7779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469"/>
            <a:ext cx="9144000" cy="646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1887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469"/>
            <a:ext cx="9144000" cy="646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8109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496"/>
            <a:ext cx="9144000" cy="6465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4374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496"/>
            <a:ext cx="9144000" cy="6465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8899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496"/>
            <a:ext cx="9144000" cy="6465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3033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521"/>
            <a:ext cx="9144000" cy="6466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5056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496"/>
            <a:ext cx="9144000" cy="6465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8177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496"/>
            <a:ext cx="9144000" cy="6465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497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226"/>
            <a:ext cx="9144000" cy="645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027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8961"/>
            <a:ext cx="9144000" cy="6420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932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1399"/>
            <a:ext cx="9144000" cy="6435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116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1192"/>
            <a:ext cx="9144000" cy="6415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842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2116"/>
            <a:ext cx="9144000" cy="645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638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6205"/>
            <a:ext cx="9144000" cy="6425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495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521"/>
            <a:ext cx="9144000" cy="6466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048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496"/>
            <a:ext cx="9144000" cy="6465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3880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</TotalTime>
  <Words>0</Words>
  <Application>Microsoft Office PowerPoint</Application>
  <PresentationFormat>画面に合わせる (4:3)</PresentationFormat>
  <Paragraphs>0</Paragraphs>
  <Slides>16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21" baseType="lpstr">
      <vt:lpstr>ＭＳ Ｐゴシック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豊見雅文</dc:creator>
  <cp:lastModifiedBy>豊見雅文</cp:lastModifiedBy>
  <cp:revision>1</cp:revision>
  <dcterms:created xsi:type="dcterms:W3CDTF">2018-02-27T02:27:52Z</dcterms:created>
  <dcterms:modified xsi:type="dcterms:W3CDTF">2018-02-27T02:35:29Z</dcterms:modified>
</cp:coreProperties>
</file>